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41"/>
  </p:notesMasterIdLst>
  <p:sldIdLst>
    <p:sldId id="257" r:id="rId5"/>
    <p:sldId id="262" r:id="rId6"/>
    <p:sldId id="259" r:id="rId7"/>
    <p:sldId id="332" r:id="rId8"/>
    <p:sldId id="284" r:id="rId9"/>
    <p:sldId id="333" r:id="rId10"/>
    <p:sldId id="290" r:id="rId11"/>
    <p:sldId id="334" r:id="rId12"/>
    <p:sldId id="299" r:id="rId13"/>
    <p:sldId id="335" r:id="rId14"/>
    <p:sldId id="336" r:id="rId15"/>
    <p:sldId id="304" r:id="rId16"/>
    <p:sldId id="292" r:id="rId17"/>
    <p:sldId id="296" r:id="rId18"/>
    <p:sldId id="302" r:id="rId19"/>
    <p:sldId id="289" r:id="rId20"/>
    <p:sldId id="287" r:id="rId21"/>
    <p:sldId id="288" r:id="rId22"/>
    <p:sldId id="297" r:id="rId23"/>
    <p:sldId id="298" r:id="rId24"/>
    <p:sldId id="301" r:id="rId25"/>
    <p:sldId id="303" r:id="rId26"/>
    <p:sldId id="308" r:id="rId27"/>
    <p:sldId id="307" r:id="rId28"/>
    <p:sldId id="309" r:id="rId29"/>
    <p:sldId id="310" r:id="rId30"/>
    <p:sldId id="311" r:id="rId31"/>
    <p:sldId id="312" r:id="rId32"/>
    <p:sldId id="313" r:id="rId33"/>
    <p:sldId id="314" r:id="rId34"/>
    <p:sldId id="315" r:id="rId35"/>
    <p:sldId id="331" r:id="rId36"/>
    <p:sldId id="316" r:id="rId37"/>
    <p:sldId id="317" r:id="rId38"/>
    <p:sldId id="318" r:id="rId39"/>
    <p:sldId id="300" r:id="rId4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F84D864B-8CB2-4434-B754-EA9EB103BAF4}">
          <p14:sldIdLst>
            <p14:sldId id="257"/>
            <p14:sldId id="262"/>
          </p14:sldIdLst>
        </p14:section>
        <p14:section name="需求分析" id="{2607A45D-C156-474A-8F8D-2B9AC9C556A6}">
          <p14:sldIdLst>
            <p14:sldId id="259"/>
          </p14:sldIdLst>
        </p14:section>
        <p14:section name="系統分析" id="{F10612C2-FADE-474A-8D9B-120B2F79E59F}">
          <p14:sldIdLst>
            <p14:sldId id="332"/>
            <p14:sldId id="284"/>
            <p14:sldId id="333"/>
            <p14:sldId id="290"/>
            <p14:sldId id="334"/>
            <p14:sldId id="299"/>
          </p14:sldIdLst>
        </p14:section>
        <p14:section name="API" id="{1C353C69-231C-4A26-98ED-6CCACA91B96F}">
          <p14:sldIdLst>
            <p14:sldId id="335"/>
            <p14:sldId id="336"/>
            <p14:sldId id="304"/>
            <p14:sldId id="292"/>
            <p14:sldId id="296"/>
            <p14:sldId id="302"/>
          </p14:sldIdLst>
        </p14:section>
        <p14:section name="進度討論" id="{94422393-6880-463F-A2A4-3E074F2CB027}">
          <p14:sldIdLst>
            <p14:sldId id="289"/>
            <p14:sldId id="287"/>
            <p14:sldId id="288"/>
            <p14:sldId id="297"/>
            <p14:sldId id="298"/>
            <p14:sldId id="301"/>
            <p14:sldId id="303"/>
          </p14:sldIdLst>
        </p14:section>
        <p14:section name="如何創建IP" id="{1F0641E0-53F3-44B1-9506-0B7C29EEDDFD}">
          <p14:sldIdLst>
            <p14:sldId id="308"/>
            <p14:sldId id="307"/>
            <p14:sldId id="309"/>
            <p14:sldId id="310"/>
            <p14:sldId id="311"/>
            <p14:sldId id="312"/>
            <p14:sldId id="313"/>
            <p14:sldId id="314"/>
            <p14:sldId id="315"/>
            <p14:sldId id="331"/>
            <p14:sldId id="316"/>
            <p14:sldId id="317"/>
            <p14:sldId id="318"/>
          </p14:sldIdLst>
        </p14:section>
        <p14:section name="參考資料" id="{5778F964-BA1A-40D5-8B0F-B0E80546C458}">
          <p14:sldIdLst>
            <p14:sldId id="30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6C8EBF"/>
    <a:srgbClr val="B85450"/>
    <a:srgbClr val="D6B656"/>
    <a:srgbClr val="EEE0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0A1B5D5-9B99-4C35-A422-299274C87663}" styleName="中等深淺樣式 1 - 輔色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30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microsoft.com/office/2016/11/relationships/changesInfo" Target="changesInfos/changesInfo1.xml"/><Relationship Id="rId20" Type="http://schemas.openxmlformats.org/officeDocument/2006/relationships/slide" Target="slides/slide16.xml"/><Relationship Id="rId41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 " userId="2f88df20-daf3-4a5a-a80d-b8f9622b977c" providerId="ADAL" clId="{AEB39872-C23C-483E-BF1C-51722D9527BE}"/>
    <pc:docChg chg="undo custSel addSld delSld modSld sldOrd modSection">
      <pc:chgData name=" " userId="2f88df20-daf3-4a5a-a80d-b8f9622b977c" providerId="ADAL" clId="{AEB39872-C23C-483E-BF1C-51722D9527BE}" dt="2024-01-11T05:27:54.840" v="830"/>
      <pc:docMkLst>
        <pc:docMk/>
      </pc:docMkLst>
      <pc:sldChg chg="modSp">
        <pc:chgData name=" " userId="2f88df20-daf3-4a5a-a80d-b8f9622b977c" providerId="ADAL" clId="{AEB39872-C23C-483E-BF1C-51722D9527BE}" dt="2024-01-11T05:11:29.092" v="631" actId="20577"/>
        <pc:sldMkLst>
          <pc:docMk/>
          <pc:sldMk cId="2473879308" sldId="259"/>
        </pc:sldMkLst>
        <pc:spChg chg="mod">
          <ac:chgData name=" " userId="2f88df20-daf3-4a5a-a80d-b8f9622b977c" providerId="ADAL" clId="{AEB39872-C23C-483E-BF1C-51722D9527BE}" dt="2024-01-11T05:11:29.092" v="631" actId="20577"/>
          <ac:spMkLst>
            <pc:docMk/>
            <pc:sldMk cId="2473879308" sldId="259"/>
            <ac:spMk id="6" creationId="{4E94C234-E101-4A1D-B650-0A731AB0BF3A}"/>
          </ac:spMkLst>
        </pc:spChg>
      </pc:sldChg>
      <pc:sldChg chg="addSp delSp modSp">
        <pc:chgData name=" " userId="2f88df20-daf3-4a5a-a80d-b8f9622b977c" providerId="ADAL" clId="{AEB39872-C23C-483E-BF1C-51722D9527BE}" dt="2024-01-11T05:27:54.840" v="830"/>
        <pc:sldMkLst>
          <pc:docMk/>
          <pc:sldMk cId="2128810481" sldId="284"/>
        </pc:sldMkLst>
        <pc:spChg chg="mod">
          <ac:chgData name=" " userId="2f88df20-daf3-4a5a-a80d-b8f9622b977c" providerId="ADAL" clId="{AEB39872-C23C-483E-BF1C-51722D9527BE}" dt="2024-01-11T05:27:54.840" v="830"/>
          <ac:spMkLst>
            <pc:docMk/>
            <pc:sldMk cId="2128810481" sldId="284"/>
            <ac:spMk id="2" creationId="{96E1A0B8-CF48-463C-AA2E-9C3041D82527}"/>
          </ac:spMkLst>
        </pc:spChg>
        <pc:picChg chg="add del mod">
          <ac:chgData name=" " userId="2f88df20-daf3-4a5a-a80d-b8f9622b977c" providerId="ADAL" clId="{AEB39872-C23C-483E-BF1C-51722D9527BE}" dt="2024-01-11T05:20:47.686" v="664" actId="478"/>
          <ac:picMkLst>
            <pc:docMk/>
            <pc:sldMk cId="2128810481" sldId="284"/>
            <ac:picMk id="1026" creationId="{B4706539-515A-49A9-AFED-D8B65D8A0224}"/>
          </ac:picMkLst>
        </pc:picChg>
        <pc:picChg chg="del">
          <ac:chgData name=" " userId="2f88df20-daf3-4a5a-a80d-b8f9622b977c" providerId="ADAL" clId="{AEB39872-C23C-483E-BF1C-51722D9527BE}" dt="2024-01-10T18:23:10.883" v="32" actId="478"/>
          <ac:picMkLst>
            <pc:docMk/>
            <pc:sldMk cId="2128810481" sldId="284"/>
            <ac:picMk id="1030" creationId="{D5345BB1-BFEF-403A-971A-E22CE054AD5F}"/>
          </ac:picMkLst>
        </pc:picChg>
        <pc:picChg chg="add">
          <ac:chgData name=" " userId="2f88df20-daf3-4a5a-a80d-b8f9622b977c" providerId="ADAL" clId="{AEB39872-C23C-483E-BF1C-51722D9527BE}" dt="2024-01-11T05:20:47.861" v="665"/>
          <ac:picMkLst>
            <pc:docMk/>
            <pc:sldMk cId="2128810481" sldId="284"/>
            <ac:picMk id="2050" creationId="{98B647E3-D9AB-4E08-9ED2-D66675E39C2F}"/>
          </ac:picMkLst>
        </pc:picChg>
        <pc:picChg chg="add del">
          <ac:chgData name=" " userId="2f88df20-daf3-4a5a-a80d-b8f9622b977c" providerId="ADAL" clId="{AEB39872-C23C-483E-BF1C-51722D9527BE}" dt="2024-01-11T05:20:59.500" v="667"/>
          <ac:picMkLst>
            <pc:docMk/>
            <pc:sldMk cId="2128810481" sldId="284"/>
            <ac:picMk id="2052" creationId="{BD4188CB-38CA-400F-887A-D51DD182D6D9}"/>
          </ac:picMkLst>
        </pc:picChg>
        <pc:picChg chg="add del">
          <ac:chgData name=" " userId="2f88df20-daf3-4a5a-a80d-b8f9622b977c" providerId="ADAL" clId="{AEB39872-C23C-483E-BF1C-51722D9527BE}" dt="2024-01-11T05:21:02.752" v="669"/>
          <ac:picMkLst>
            <pc:docMk/>
            <pc:sldMk cId="2128810481" sldId="284"/>
            <ac:picMk id="2054" creationId="{6367097A-49F1-4443-9DCF-73DFA8F50963}"/>
          </ac:picMkLst>
        </pc:picChg>
        <pc:picChg chg="add del">
          <ac:chgData name=" " userId="2f88df20-daf3-4a5a-a80d-b8f9622b977c" providerId="ADAL" clId="{AEB39872-C23C-483E-BF1C-51722D9527BE}" dt="2024-01-11T05:21:07.902" v="671"/>
          <ac:picMkLst>
            <pc:docMk/>
            <pc:sldMk cId="2128810481" sldId="284"/>
            <ac:picMk id="2056" creationId="{5FF472F3-5369-43D0-A7B8-E0A644E1AFC3}"/>
          </ac:picMkLst>
        </pc:picChg>
      </pc:sldChg>
      <pc:sldChg chg="del">
        <pc:chgData name=" " userId="2f88df20-daf3-4a5a-a80d-b8f9622b977c" providerId="ADAL" clId="{AEB39872-C23C-483E-BF1C-51722D9527BE}" dt="2024-01-10T20:04:48.207" v="546" actId="2696"/>
        <pc:sldMkLst>
          <pc:docMk/>
          <pc:sldMk cId="3647211013" sldId="285"/>
        </pc:sldMkLst>
      </pc:sldChg>
      <pc:sldChg chg="del">
        <pc:chgData name=" " userId="2f88df20-daf3-4a5a-a80d-b8f9622b977c" providerId="ADAL" clId="{AEB39872-C23C-483E-BF1C-51722D9527BE}" dt="2024-01-10T20:04:39.531" v="544" actId="2696"/>
        <pc:sldMkLst>
          <pc:docMk/>
          <pc:sldMk cId="2171749710" sldId="286"/>
        </pc:sldMkLst>
      </pc:sldChg>
      <pc:sldChg chg="addSp delSp modSp">
        <pc:chgData name=" " userId="2f88df20-daf3-4a5a-a80d-b8f9622b977c" providerId="ADAL" clId="{AEB39872-C23C-483E-BF1C-51722D9527BE}" dt="2024-01-11T05:27:22.444" v="824" actId="207"/>
        <pc:sldMkLst>
          <pc:docMk/>
          <pc:sldMk cId="2364861146" sldId="290"/>
        </pc:sldMkLst>
        <pc:spChg chg="mod">
          <ac:chgData name=" " userId="2f88df20-daf3-4a5a-a80d-b8f9622b977c" providerId="ADAL" clId="{AEB39872-C23C-483E-BF1C-51722D9527BE}" dt="2024-01-11T05:27:22.444" v="824" actId="207"/>
          <ac:spMkLst>
            <pc:docMk/>
            <pc:sldMk cId="2364861146" sldId="290"/>
            <ac:spMk id="6" creationId="{FA59795D-8A3B-47A5-AA80-0E73A2B4D243}"/>
          </ac:spMkLst>
        </pc:spChg>
        <pc:picChg chg="add mod ord">
          <ac:chgData name=" " userId="2f88df20-daf3-4a5a-a80d-b8f9622b977c" providerId="ADAL" clId="{AEB39872-C23C-483E-BF1C-51722D9527BE}" dt="2024-01-11T05:26:57.585" v="809" actId="1076"/>
          <ac:picMkLst>
            <pc:docMk/>
            <pc:sldMk cId="2364861146" sldId="290"/>
            <ac:picMk id="2050" creationId="{5554A67D-A525-4431-9564-F13867770C72}"/>
          </ac:picMkLst>
        </pc:picChg>
        <pc:picChg chg="del">
          <ac:chgData name=" " userId="2f88df20-daf3-4a5a-a80d-b8f9622b977c" providerId="ADAL" clId="{AEB39872-C23C-483E-BF1C-51722D9527BE}" dt="2024-01-10T18:24:50.169" v="36" actId="478"/>
          <ac:picMkLst>
            <pc:docMk/>
            <pc:sldMk cId="2364861146" sldId="290"/>
            <ac:picMk id="2052" creationId="{E40A8E15-A8A8-47F0-BB74-B0769187CFB9}"/>
          </ac:picMkLst>
        </pc:picChg>
      </pc:sldChg>
      <pc:sldChg chg="addSp delSp modSp">
        <pc:chgData name=" " userId="2f88df20-daf3-4a5a-a80d-b8f9622b977c" providerId="ADAL" clId="{AEB39872-C23C-483E-BF1C-51722D9527BE}" dt="2024-01-11T05:25:50.490" v="764" actId="207"/>
        <pc:sldMkLst>
          <pc:docMk/>
          <pc:sldMk cId="30615703" sldId="292"/>
        </pc:sldMkLst>
        <pc:spChg chg="mod">
          <ac:chgData name=" " userId="2f88df20-daf3-4a5a-a80d-b8f9622b977c" providerId="ADAL" clId="{AEB39872-C23C-483E-BF1C-51722D9527BE}" dt="2024-01-11T05:25:50.490" v="764" actId="207"/>
          <ac:spMkLst>
            <pc:docMk/>
            <pc:sldMk cId="30615703" sldId="292"/>
            <ac:spMk id="2" creationId="{96E1A0B8-CF48-463C-AA2E-9C3041D82527}"/>
          </ac:spMkLst>
        </pc:spChg>
        <pc:spChg chg="del mod">
          <ac:chgData name=" " userId="2f88df20-daf3-4a5a-a80d-b8f9622b977c" providerId="ADAL" clId="{AEB39872-C23C-483E-BF1C-51722D9527BE}" dt="2024-01-10T18:36:09.839" v="264" actId="478"/>
          <ac:spMkLst>
            <pc:docMk/>
            <pc:sldMk cId="30615703" sldId="292"/>
            <ac:spMk id="8" creationId="{61ABDD23-4AE9-461A-B06B-8AF506EE9C2B}"/>
          </ac:spMkLst>
        </pc:spChg>
        <pc:graphicFrameChg chg="mod modGraphic">
          <ac:chgData name=" " userId="2f88df20-daf3-4a5a-a80d-b8f9622b977c" providerId="ADAL" clId="{AEB39872-C23C-483E-BF1C-51722D9527BE}" dt="2024-01-10T18:57:12.177" v="514" actId="20577"/>
          <ac:graphicFrameMkLst>
            <pc:docMk/>
            <pc:sldMk cId="30615703" sldId="292"/>
            <ac:graphicFrameMk id="3" creationId="{7EF57D3C-47FB-4516-96C7-7220585378E9}"/>
          </ac:graphicFrameMkLst>
        </pc:graphicFrameChg>
        <pc:graphicFrameChg chg="mod modGraphic">
          <ac:chgData name=" " userId="2f88df20-daf3-4a5a-a80d-b8f9622b977c" providerId="ADAL" clId="{AEB39872-C23C-483E-BF1C-51722D9527BE}" dt="2024-01-10T19:00:38.308" v="518"/>
          <ac:graphicFrameMkLst>
            <pc:docMk/>
            <pc:sldMk cId="30615703" sldId="292"/>
            <ac:graphicFrameMk id="4" creationId="{CD160F3C-1E3D-4EFA-9692-F74375810B43}"/>
          </ac:graphicFrameMkLst>
        </pc:graphicFrameChg>
        <pc:picChg chg="add del">
          <ac:chgData name=" " userId="2f88df20-daf3-4a5a-a80d-b8f9622b977c" providerId="ADAL" clId="{AEB39872-C23C-483E-BF1C-51722D9527BE}" dt="2024-01-10T20:00:52.756" v="543"/>
          <ac:picMkLst>
            <pc:docMk/>
            <pc:sldMk cId="30615703" sldId="292"/>
            <ac:picMk id="9" creationId="{A3572BBE-65A8-4270-B12A-0B5E11330174}"/>
          </ac:picMkLst>
        </pc:picChg>
        <pc:picChg chg="mod">
          <ac:chgData name=" " userId="2f88df20-daf3-4a5a-a80d-b8f9622b977c" providerId="ADAL" clId="{AEB39872-C23C-483E-BF1C-51722D9527BE}" dt="2024-01-10T18:38:08.487" v="343" actId="1076"/>
          <ac:picMkLst>
            <pc:docMk/>
            <pc:sldMk cId="30615703" sldId="292"/>
            <ac:picMk id="4098" creationId="{5F73CC1F-1FE8-4CDC-B103-7C721B6E3068}"/>
          </ac:picMkLst>
        </pc:picChg>
      </pc:sldChg>
      <pc:sldChg chg="addSp delSp modSp">
        <pc:chgData name=" " userId="2f88df20-daf3-4a5a-a80d-b8f9622b977c" providerId="ADAL" clId="{AEB39872-C23C-483E-BF1C-51722D9527BE}" dt="2024-01-11T05:25:55.821" v="766"/>
        <pc:sldMkLst>
          <pc:docMk/>
          <pc:sldMk cId="1035627367" sldId="296"/>
        </pc:sldMkLst>
        <pc:spChg chg="del">
          <ac:chgData name=" " userId="2f88df20-daf3-4a5a-a80d-b8f9622b977c" providerId="ADAL" clId="{AEB39872-C23C-483E-BF1C-51722D9527BE}" dt="2024-01-11T05:25:55.665" v="765" actId="478"/>
          <ac:spMkLst>
            <pc:docMk/>
            <pc:sldMk cId="1035627367" sldId="296"/>
            <ac:spMk id="2" creationId="{96E1A0B8-CF48-463C-AA2E-9C3041D82527}"/>
          </ac:spMkLst>
        </pc:spChg>
        <pc:spChg chg="add">
          <ac:chgData name=" " userId="2f88df20-daf3-4a5a-a80d-b8f9622b977c" providerId="ADAL" clId="{AEB39872-C23C-483E-BF1C-51722D9527BE}" dt="2024-01-11T05:25:55.821" v="766"/>
          <ac:spMkLst>
            <pc:docMk/>
            <pc:sldMk cId="1035627367" sldId="296"/>
            <ac:spMk id="9" creationId="{497F46D1-4D92-4920-8028-122404167847}"/>
          </ac:spMkLst>
        </pc:spChg>
        <pc:graphicFrameChg chg="mod modGraphic">
          <ac:chgData name=" " userId="2f88df20-daf3-4a5a-a80d-b8f9622b977c" providerId="ADAL" clId="{AEB39872-C23C-483E-BF1C-51722D9527BE}" dt="2024-01-10T18:58:41.298" v="517"/>
          <ac:graphicFrameMkLst>
            <pc:docMk/>
            <pc:sldMk cId="1035627367" sldId="296"/>
            <ac:graphicFrameMk id="3" creationId="{7EF57D3C-47FB-4516-96C7-7220585378E9}"/>
          </ac:graphicFrameMkLst>
        </pc:graphicFrameChg>
        <pc:graphicFrameChg chg="mod modGraphic">
          <ac:chgData name=" " userId="2f88df20-daf3-4a5a-a80d-b8f9622b977c" providerId="ADAL" clId="{AEB39872-C23C-483E-BF1C-51722D9527BE}" dt="2024-01-10T20:43:25.050" v="590" actId="20577"/>
          <ac:graphicFrameMkLst>
            <pc:docMk/>
            <pc:sldMk cId="1035627367" sldId="296"/>
            <ac:graphicFrameMk id="13" creationId="{BF8CDC4B-3F45-4166-BBED-BFBBEACAF82F}"/>
          </ac:graphicFrameMkLst>
        </pc:graphicFrameChg>
      </pc:sldChg>
      <pc:sldChg chg="modSp">
        <pc:chgData name=" " userId="2f88df20-daf3-4a5a-a80d-b8f9622b977c" providerId="ADAL" clId="{AEB39872-C23C-483E-BF1C-51722D9527BE}" dt="2024-01-10T19:06:59.340" v="520" actId="1076"/>
        <pc:sldMkLst>
          <pc:docMk/>
          <pc:sldMk cId="4028208598" sldId="298"/>
        </pc:sldMkLst>
        <pc:picChg chg="mod">
          <ac:chgData name=" " userId="2f88df20-daf3-4a5a-a80d-b8f9622b977c" providerId="ADAL" clId="{AEB39872-C23C-483E-BF1C-51722D9527BE}" dt="2024-01-10T19:06:59.340" v="520" actId="1076"/>
          <ac:picMkLst>
            <pc:docMk/>
            <pc:sldMk cId="4028208598" sldId="298"/>
            <ac:picMk id="7" creationId="{90F835B7-A516-4F44-B1E4-89F9A0B5BC0B}"/>
          </ac:picMkLst>
        </pc:picChg>
      </pc:sldChg>
      <pc:sldChg chg="addSp delSp modSp">
        <pc:chgData name=" " userId="2f88df20-daf3-4a5a-a80d-b8f9622b977c" providerId="ADAL" clId="{AEB39872-C23C-483E-BF1C-51722D9527BE}" dt="2024-01-11T05:26:39.632" v="799" actId="20577"/>
        <pc:sldMkLst>
          <pc:docMk/>
          <pc:sldMk cId="3532135544" sldId="299"/>
        </pc:sldMkLst>
        <pc:spChg chg="mod">
          <ac:chgData name=" " userId="2f88df20-daf3-4a5a-a80d-b8f9622b977c" providerId="ADAL" clId="{AEB39872-C23C-483E-BF1C-51722D9527BE}" dt="2024-01-11T05:26:39.632" v="799" actId="20577"/>
          <ac:spMkLst>
            <pc:docMk/>
            <pc:sldMk cId="3532135544" sldId="299"/>
            <ac:spMk id="6" creationId="{FA59795D-8A3B-47A5-AA80-0E73A2B4D243}"/>
          </ac:spMkLst>
        </pc:spChg>
        <pc:picChg chg="add mod ord">
          <ac:chgData name=" " userId="2f88df20-daf3-4a5a-a80d-b8f9622b977c" providerId="ADAL" clId="{AEB39872-C23C-483E-BF1C-51722D9527BE}" dt="2024-01-11T05:26:33.979" v="797" actId="1076"/>
          <ac:picMkLst>
            <pc:docMk/>
            <pc:sldMk cId="3532135544" sldId="299"/>
            <ac:picMk id="1026" creationId="{F0AF52ED-D2CC-42CE-9807-0BC0EBE13743}"/>
          </ac:picMkLst>
        </pc:picChg>
        <pc:picChg chg="del">
          <ac:chgData name=" " userId="2f88df20-daf3-4a5a-a80d-b8f9622b977c" providerId="ADAL" clId="{AEB39872-C23C-483E-BF1C-51722D9527BE}" dt="2024-01-11T05:15:32.813" v="632" actId="478"/>
          <ac:picMkLst>
            <pc:docMk/>
            <pc:sldMk cId="3532135544" sldId="299"/>
            <ac:picMk id="3076" creationId="{A006D7A0-58EB-4DBB-8209-47164853A1A1}"/>
          </ac:picMkLst>
        </pc:picChg>
      </pc:sldChg>
      <pc:sldChg chg="modSp ord">
        <pc:chgData name=" " userId="2f88df20-daf3-4a5a-a80d-b8f9622b977c" providerId="ADAL" clId="{AEB39872-C23C-483E-BF1C-51722D9527BE}" dt="2024-01-11T05:16:52.061" v="643"/>
        <pc:sldMkLst>
          <pc:docMk/>
          <pc:sldMk cId="3656788352" sldId="303"/>
        </pc:sldMkLst>
        <pc:graphicFrameChg chg="modGraphic">
          <ac:chgData name=" " userId="2f88df20-daf3-4a5a-a80d-b8f9622b977c" providerId="ADAL" clId="{AEB39872-C23C-483E-BF1C-51722D9527BE}" dt="2024-01-10T18:16:33.510" v="23" actId="20577"/>
          <ac:graphicFrameMkLst>
            <pc:docMk/>
            <pc:sldMk cId="3656788352" sldId="303"/>
            <ac:graphicFrameMk id="3" creationId="{7EF57D3C-47FB-4516-96C7-7220585378E9}"/>
          </ac:graphicFrameMkLst>
        </pc:graphicFrameChg>
      </pc:sldChg>
      <pc:sldChg chg="addSp delSp modSp">
        <pc:chgData name=" " userId="2f88df20-daf3-4a5a-a80d-b8f9622b977c" providerId="ADAL" clId="{AEB39872-C23C-483E-BF1C-51722D9527BE}" dt="2024-01-11T05:25:42.893" v="760" actId="207"/>
        <pc:sldMkLst>
          <pc:docMk/>
          <pc:sldMk cId="2994134760" sldId="304"/>
        </pc:sldMkLst>
        <pc:spChg chg="mod">
          <ac:chgData name=" " userId="2f88df20-daf3-4a5a-a80d-b8f9622b977c" providerId="ADAL" clId="{AEB39872-C23C-483E-BF1C-51722D9527BE}" dt="2024-01-11T05:25:42.893" v="760" actId="207"/>
          <ac:spMkLst>
            <pc:docMk/>
            <pc:sldMk cId="2994134760" sldId="304"/>
            <ac:spMk id="2" creationId="{96E1A0B8-CF48-463C-AA2E-9C3041D82527}"/>
          </ac:spMkLst>
        </pc:spChg>
        <pc:spChg chg="del">
          <ac:chgData name=" " userId="2f88df20-daf3-4a5a-a80d-b8f9622b977c" providerId="ADAL" clId="{AEB39872-C23C-483E-BF1C-51722D9527BE}" dt="2024-01-10T18:26:44.772" v="46" actId="478"/>
          <ac:spMkLst>
            <pc:docMk/>
            <pc:sldMk cId="2994134760" sldId="304"/>
            <ac:spMk id="5" creationId="{4F996AD3-308F-4A0F-BA92-EF89743DEE07}"/>
          </ac:spMkLst>
        </pc:spChg>
        <pc:spChg chg="del">
          <ac:chgData name=" " userId="2f88df20-daf3-4a5a-a80d-b8f9622b977c" providerId="ADAL" clId="{AEB39872-C23C-483E-BF1C-51722D9527BE}" dt="2024-01-10T18:26:44.772" v="46" actId="478"/>
          <ac:spMkLst>
            <pc:docMk/>
            <pc:sldMk cId="2994134760" sldId="304"/>
            <ac:spMk id="10" creationId="{FDF1DC55-6FE4-497E-8771-F9D77F66425C}"/>
          </ac:spMkLst>
        </pc:spChg>
        <pc:spChg chg="del">
          <ac:chgData name=" " userId="2f88df20-daf3-4a5a-a80d-b8f9622b977c" providerId="ADAL" clId="{AEB39872-C23C-483E-BF1C-51722D9527BE}" dt="2024-01-10T18:26:44.772" v="46" actId="478"/>
          <ac:spMkLst>
            <pc:docMk/>
            <pc:sldMk cId="2994134760" sldId="304"/>
            <ac:spMk id="15" creationId="{211B84C2-096C-474E-8936-E493619F780B}"/>
          </ac:spMkLst>
        </pc:spChg>
        <pc:spChg chg="del">
          <ac:chgData name=" " userId="2f88df20-daf3-4a5a-a80d-b8f9622b977c" providerId="ADAL" clId="{AEB39872-C23C-483E-BF1C-51722D9527BE}" dt="2024-01-10T18:26:44.772" v="46" actId="478"/>
          <ac:spMkLst>
            <pc:docMk/>
            <pc:sldMk cId="2994134760" sldId="304"/>
            <ac:spMk id="17" creationId="{7E6A3DB7-DBE5-47DC-B8C4-B45D6B568338}"/>
          </ac:spMkLst>
        </pc:spChg>
        <pc:spChg chg="del">
          <ac:chgData name=" " userId="2f88df20-daf3-4a5a-a80d-b8f9622b977c" providerId="ADAL" clId="{AEB39872-C23C-483E-BF1C-51722D9527BE}" dt="2024-01-10T18:26:44.772" v="46" actId="478"/>
          <ac:spMkLst>
            <pc:docMk/>
            <pc:sldMk cId="2994134760" sldId="304"/>
            <ac:spMk id="19" creationId="{996B504D-9D72-47EA-8447-62428031FCF0}"/>
          </ac:spMkLst>
        </pc:spChg>
        <pc:spChg chg="del">
          <ac:chgData name=" " userId="2f88df20-daf3-4a5a-a80d-b8f9622b977c" providerId="ADAL" clId="{AEB39872-C23C-483E-BF1C-51722D9527BE}" dt="2024-01-10T18:26:44.772" v="46" actId="478"/>
          <ac:spMkLst>
            <pc:docMk/>
            <pc:sldMk cId="2994134760" sldId="304"/>
            <ac:spMk id="20" creationId="{0C9213B1-3E54-4DFC-98A3-A7CD5EDF1FDB}"/>
          </ac:spMkLst>
        </pc:spChg>
        <pc:spChg chg="del">
          <ac:chgData name=" " userId="2f88df20-daf3-4a5a-a80d-b8f9622b977c" providerId="ADAL" clId="{AEB39872-C23C-483E-BF1C-51722D9527BE}" dt="2024-01-10T18:26:44.772" v="46" actId="478"/>
          <ac:spMkLst>
            <pc:docMk/>
            <pc:sldMk cId="2994134760" sldId="304"/>
            <ac:spMk id="22" creationId="{BD834B44-168F-4BDD-B3B3-6F653E743151}"/>
          </ac:spMkLst>
        </pc:spChg>
        <pc:spChg chg="del">
          <ac:chgData name=" " userId="2f88df20-daf3-4a5a-a80d-b8f9622b977c" providerId="ADAL" clId="{AEB39872-C23C-483E-BF1C-51722D9527BE}" dt="2024-01-10T18:26:44.772" v="46" actId="478"/>
          <ac:spMkLst>
            <pc:docMk/>
            <pc:sldMk cId="2994134760" sldId="304"/>
            <ac:spMk id="24" creationId="{46A66A2B-BBF7-43C2-9E17-48D97FFF7A3E}"/>
          </ac:spMkLst>
        </pc:spChg>
        <pc:spChg chg="del">
          <ac:chgData name=" " userId="2f88df20-daf3-4a5a-a80d-b8f9622b977c" providerId="ADAL" clId="{AEB39872-C23C-483E-BF1C-51722D9527BE}" dt="2024-01-10T18:26:44.772" v="46" actId="478"/>
          <ac:spMkLst>
            <pc:docMk/>
            <pc:sldMk cId="2994134760" sldId="304"/>
            <ac:spMk id="25" creationId="{B2FD1E8F-6622-41C3-AAB2-FF475410633A}"/>
          </ac:spMkLst>
        </pc:spChg>
        <pc:spChg chg="del">
          <ac:chgData name=" " userId="2f88df20-daf3-4a5a-a80d-b8f9622b977c" providerId="ADAL" clId="{AEB39872-C23C-483E-BF1C-51722D9527BE}" dt="2024-01-10T18:26:44.772" v="46" actId="478"/>
          <ac:spMkLst>
            <pc:docMk/>
            <pc:sldMk cId="2994134760" sldId="304"/>
            <ac:spMk id="28" creationId="{3F26935A-861A-4E1B-8BEF-B97391E27F41}"/>
          </ac:spMkLst>
        </pc:spChg>
        <pc:spChg chg="del">
          <ac:chgData name=" " userId="2f88df20-daf3-4a5a-a80d-b8f9622b977c" providerId="ADAL" clId="{AEB39872-C23C-483E-BF1C-51722D9527BE}" dt="2024-01-10T18:26:44.772" v="46" actId="478"/>
          <ac:spMkLst>
            <pc:docMk/>
            <pc:sldMk cId="2994134760" sldId="304"/>
            <ac:spMk id="30" creationId="{C495F598-26E6-4E87-8D2F-8DEEAC6B7BAA}"/>
          </ac:spMkLst>
        </pc:spChg>
        <pc:spChg chg="del">
          <ac:chgData name=" " userId="2f88df20-daf3-4a5a-a80d-b8f9622b977c" providerId="ADAL" clId="{AEB39872-C23C-483E-BF1C-51722D9527BE}" dt="2024-01-10T18:26:44.772" v="46" actId="478"/>
          <ac:spMkLst>
            <pc:docMk/>
            <pc:sldMk cId="2994134760" sldId="304"/>
            <ac:spMk id="32" creationId="{8EFD34AC-85F7-4080-B4BE-8F3DD54ADE0D}"/>
          </ac:spMkLst>
        </pc:spChg>
        <pc:spChg chg="del">
          <ac:chgData name=" " userId="2f88df20-daf3-4a5a-a80d-b8f9622b977c" providerId="ADAL" clId="{AEB39872-C23C-483E-BF1C-51722D9527BE}" dt="2024-01-10T18:26:44.772" v="46" actId="478"/>
          <ac:spMkLst>
            <pc:docMk/>
            <pc:sldMk cId="2994134760" sldId="304"/>
            <ac:spMk id="33" creationId="{A1050845-FBB1-439C-BFD3-532813DC1910}"/>
          </ac:spMkLst>
        </pc:spChg>
        <pc:spChg chg="del">
          <ac:chgData name=" " userId="2f88df20-daf3-4a5a-a80d-b8f9622b977c" providerId="ADAL" clId="{AEB39872-C23C-483E-BF1C-51722D9527BE}" dt="2024-01-10T18:26:44.772" v="46" actId="478"/>
          <ac:spMkLst>
            <pc:docMk/>
            <pc:sldMk cId="2994134760" sldId="304"/>
            <ac:spMk id="34" creationId="{AF8343B5-DB97-4867-8F94-360DCD362E1C}"/>
          </ac:spMkLst>
        </pc:spChg>
        <pc:spChg chg="del">
          <ac:chgData name=" " userId="2f88df20-daf3-4a5a-a80d-b8f9622b977c" providerId="ADAL" clId="{AEB39872-C23C-483E-BF1C-51722D9527BE}" dt="2024-01-10T18:26:44.772" v="46" actId="478"/>
          <ac:spMkLst>
            <pc:docMk/>
            <pc:sldMk cId="2994134760" sldId="304"/>
            <ac:spMk id="36" creationId="{AB02BC9C-3E43-4127-BF9A-C85238AE0B91}"/>
          </ac:spMkLst>
        </pc:spChg>
        <pc:spChg chg="del">
          <ac:chgData name=" " userId="2f88df20-daf3-4a5a-a80d-b8f9622b977c" providerId="ADAL" clId="{AEB39872-C23C-483E-BF1C-51722D9527BE}" dt="2024-01-10T18:26:44.772" v="46" actId="478"/>
          <ac:spMkLst>
            <pc:docMk/>
            <pc:sldMk cId="2994134760" sldId="304"/>
            <ac:spMk id="38" creationId="{F4B00475-7C46-426A-9BDB-9258AB90AA9F}"/>
          </ac:spMkLst>
        </pc:spChg>
        <pc:spChg chg="del">
          <ac:chgData name=" " userId="2f88df20-daf3-4a5a-a80d-b8f9622b977c" providerId="ADAL" clId="{AEB39872-C23C-483E-BF1C-51722D9527BE}" dt="2024-01-10T18:26:44.772" v="46" actId="478"/>
          <ac:spMkLst>
            <pc:docMk/>
            <pc:sldMk cId="2994134760" sldId="304"/>
            <ac:spMk id="40" creationId="{251144B7-372A-43B0-B218-9BA0368BDA8A}"/>
          </ac:spMkLst>
        </pc:spChg>
        <pc:spChg chg="del">
          <ac:chgData name=" " userId="2f88df20-daf3-4a5a-a80d-b8f9622b977c" providerId="ADAL" clId="{AEB39872-C23C-483E-BF1C-51722D9527BE}" dt="2024-01-10T18:26:44.772" v="46" actId="478"/>
          <ac:spMkLst>
            <pc:docMk/>
            <pc:sldMk cId="2994134760" sldId="304"/>
            <ac:spMk id="41" creationId="{FED47F54-0F83-4387-957C-F66575B204A6}"/>
          </ac:spMkLst>
        </pc:spChg>
        <pc:spChg chg="del">
          <ac:chgData name=" " userId="2f88df20-daf3-4a5a-a80d-b8f9622b977c" providerId="ADAL" clId="{AEB39872-C23C-483E-BF1C-51722D9527BE}" dt="2024-01-10T18:26:44.772" v="46" actId="478"/>
          <ac:spMkLst>
            <pc:docMk/>
            <pc:sldMk cId="2994134760" sldId="304"/>
            <ac:spMk id="43" creationId="{37945A2E-AB51-4A32-8EB7-A7A7E28A095A}"/>
          </ac:spMkLst>
        </pc:spChg>
        <pc:spChg chg="del">
          <ac:chgData name=" " userId="2f88df20-daf3-4a5a-a80d-b8f9622b977c" providerId="ADAL" clId="{AEB39872-C23C-483E-BF1C-51722D9527BE}" dt="2024-01-10T18:26:44.772" v="46" actId="478"/>
          <ac:spMkLst>
            <pc:docMk/>
            <pc:sldMk cId="2994134760" sldId="304"/>
            <ac:spMk id="47" creationId="{33B5D652-9E63-441E-B102-9FB6C4ADCD33}"/>
          </ac:spMkLst>
        </pc:spChg>
        <pc:spChg chg="del">
          <ac:chgData name=" " userId="2f88df20-daf3-4a5a-a80d-b8f9622b977c" providerId="ADAL" clId="{AEB39872-C23C-483E-BF1C-51722D9527BE}" dt="2024-01-10T18:26:44.772" v="46" actId="478"/>
          <ac:spMkLst>
            <pc:docMk/>
            <pc:sldMk cId="2994134760" sldId="304"/>
            <ac:spMk id="49" creationId="{CE0544E8-2CC6-4844-8044-A1F7C5470A39}"/>
          </ac:spMkLst>
        </pc:spChg>
        <pc:spChg chg="del">
          <ac:chgData name=" " userId="2f88df20-daf3-4a5a-a80d-b8f9622b977c" providerId="ADAL" clId="{AEB39872-C23C-483E-BF1C-51722D9527BE}" dt="2024-01-10T18:26:44.772" v="46" actId="478"/>
          <ac:spMkLst>
            <pc:docMk/>
            <pc:sldMk cId="2994134760" sldId="304"/>
            <ac:spMk id="52" creationId="{99C4A8B1-14C2-4C26-A74E-FED0A2877B21}"/>
          </ac:spMkLst>
        </pc:spChg>
        <pc:graphicFrameChg chg="mod modGraphic">
          <ac:chgData name=" " userId="2f88df20-daf3-4a5a-a80d-b8f9622b977c" providerId="ADAL" clId="{AEB39872-C23C-483E-BF1C-51722D9527BE}" dt="2024-01-10T18:35:10.703" v="262" actId="1076"/>
          <ac:graphicFrameMkLst>
            <pc:docMk/>
            <pc:sldMk cId="2994134760" sldId="304"/>
            <ac:graphicFrameMk id="3" creationId="{7EF57D3C-47FB-4516-96C7-7220585378E9}"/>
          </ac:graphicFrameMkLst>
        </pc:graphicFrameChg>
        <pc:graphicFrameChg chg="add mod modGraphic">
          <ac:chgData name=" " userId="2f88df20-daf3-4a5a-a80d-b8f9622b977c" providerId="ADAL" clId="{AEB39872-C23C-483E-BF1C-51722D9527BE}" dt="2024-01-10T18:34:58.740" v="261" actId="20577"/>
          <ac:graphicFrameMkLst>
            <pc:docMk/>
            <pc:sldMk cId="2994134760" sldId="304"/>
            <ac:graphicFrameMk id="51" creationId="{7E7B0A3D-79D8-40AF-914F-CAC0F6145654}"/>
          </ac:graphicFrameMkLst>
        </pc:graphicFrameChg>
        <pc:picChg chg="del">
          <ac:chgData name=" " userId="2f88df20-daf3-4a5a-a80d-b8f9622b977c" providerId="ADAL" clId="{AEB39872-C23C-483E-BF1C-51722D9527BE}" dt="2024-01-10T18:26:44.772" v="46" actId="478"/>
          <ac:picMkLst>
            <pc:docMk/>
            <pc:sldMk cId="2994134760" sldId="304"/>
            <ac:picMk id="4" creationId="{8386A51E-6633-4C5B-B29D-F21566426C4A}"/>
          </ac:picMkLst>
        </pc:picChg>
        <pc:picChg chg="del">
          <ac:chgData name=" " userId="2f88df20-daf3-4a5a-a80d-b8f9622b977c" providerId="ADAL" clId="{AEB39872-C23C-483E-BF1C-51722D9527BE}" dt="2024-01-10T18:26:44.772" v="46" actId="478"/>
          <ac:picMkLst>
            <pc:docMk/>
            <pc:sldMk cId="2994134760" sldId="304"/>
            <ac:picMk id="6" creationId="{4179FFC6-3B74-47EE-BF2B-E4E33B4E3C73}"/>
          </ac:picMkLst>
        </pc:picChg>
        <pc:picChg chg="del">
          <ac:chgData name=" " userId="2f88df20-daf3-4a5a-a80d-b8f9622b977c" providerId="ADAL" clId="{AEB39872-C23C-483E-BF1C-51722D9527BE}" dt="2024-01-10T18:26:44.772" v="46" actId="478"/>
          <ac:picMkLst>
            <pc:docMk/>
            <pc:sldMk cId="2994134760" sldId="304"/>
            <ac:picMk id="7" creationId="{4CAC2FC2-F1E4-4FE7-B723-FEF958E335DD}"/>
          </ac:picMkLst>
        </pc:picChg>
        <pc:picChg chg="add mod">
          <ac:chgData name=" " userId="2f88df20-daf3-4a5a-a80d-b8f9622b977c" providerId="ADAL" clId="{AEB39872-C23C-483E-BF1C-51722D9527BE}" dt="2024-01-10T18:27:29.112" v="58" actId="1076"/>
          <ac:picMkLst>
            <pc:docMk/>
            <pc:sldMk cId="2994134760" sldId="304"/>
            <ac:picMk id="8" creationId="{94CC3B6E-82D8-433A-973F-4E9489C086A6}"/>
          </ac:picMkLst>
        </pc:picChg>
        <pc:picChg chg="del">
          <ac:chgData name=" " userId="2f88df20-daf3-4a5a-a80d-b8f9622b977c" providerId="ADAL" clId="{AEB39872-C23C-483E-BF1C-51722D9527BE}" dt="2024-01-10T18:26:44.772" v="46" actId="478"/>
          <ac:picMkLst>
            <pc:docMk/>
            <pc:sldMk cId="2994134760" sldId="304"/>
            <ac:picMk id="11" creationId="{96C59F14-7F1E-4875-9B7E-7268693CB976}"/>
          </ac:picMkLst>
        </pc:picChg>
        <pc:picChg chg="del">
          <ac:chgData name=" " userId="2f88df20-daf3-4a5a-a80d-b8f9622b977c" providerId="ADAL" clId="{AEB39872-C23C-483E-BF1C-51722D9527BE}" dt="2024-01-10T18:26:44.772" v="46" actId="478"/>
          <ac:picMkLst>
            <pc:docMk/>
            <pc:sldMk cId="2994134760" sldId="304"/>
            <ac:picMk id="13" creationId="{09E703D2-3EF8-4220-8700-31B658CCCDE3}"/>
          </ac:picMkLst>
        </pc:picChg>
        <pc:picChg chg="del">
          <ac:chgData name=" " userId="2f88df20-daf3-4a5a-a80d-b8f9622b977c" providerId="ADAL" clId="{AEB39872-C23C-483E-BF1C-51722D9527BE}" dt="2024-01-10T18:26:44.772" v="46" actId="478"/>
          <ac:picMkLst>
            <pc:docMk/>
            <pc:sldMk cId="2994134760" sldId="304"/>
            <ac:picMk id="14" creationId="{A99D7A3F-12AA-4FF4-B2AD-FFAF394F7D69}"/>
          </ac:picMkLst>
        </pc:picChg>
        <pc:picChg chg="del">
          <ac:chgData name=" " userId="2f88df20-daf3-4a5a-a80d-b8f9622b977c" providerId="ADAL" clId="{AEB39872-C23C-483E-BF1C-51722D9527BE}" dt="2024-01-10T18:26:44.772" v="46" actId="478"/>
          <ac:picMkLst>
            <pc:docMk/>
            <pc:sldMk cId="2994134760" sldId="304"/>
            <ac:picMk id="18" creationId="{1AFCCC3F-C505-4C37-BF3F-4141D7D32B51}"/>
          </ac:picMkLst>
        </pc:picChg>
        <pc:picChg chg="del">
          <ac:chgData name=" " userId="2f88df20-daf3-4a5a-a80d-b8f9622b977c" providerId="ADAL" clId="{AEB39872-C23C-483E-BF1C-51722D9527BE}" dt="2024-01-10T18:26:44.772" v="46" actId="478"/>
          <ac:picMkLst>
            <pc:docMk/>
            <pc:sldMk cId="2994134760" sldId="304"/>
            <ac:picMk id="21" creationId="{06BF7B12-4B16-4B68-BCA8-2528690B5A2B}"/>
          </ac:picMkLst>
        </pc:picChg>
        <pc:picChg chg="del">
          <ac:chgData name=" " userId="2f88df20-daf3-4a5a-a80d-b8f9622b977c" providerId="ADAL" clId="{AEB39872-C23C-483E-BF1C-51722D9527BE}" dt="2024-01-10T18:26:44.772" v="46" actId="478"/>
          <ac:picMkLst>
            <pc:docMk/>
            <pc:sldMk cId="2994134760" sldId="304"/>
            <ac:picMk id="23" creationId="{1781CB38-2901-4D7E-931A-0A24106530E9}"/>
          </ac:picMkLst>
        </pc:picChg>
        <pc:picChg chg="del">
          <ac:chgData name=" " userId="2f88df20-daf3-4a5a-a80d-b8f9622b977c" providerId="ADAL" clId="{AEB39872-C23C-483E-BF1C-51722D9527BE}" dt="2024-01-10T18:26:44.772" v="46" actId="478"/>
          <ac:picMkLst>
            <pc:docMk/>
            <pc:sldMk cId="2994134760" sldId="304"/>
            <ac:picMk id="26" creationId="{6795F9A7-67BB-41FB-9E71-3B929212BCBB}"/>
          </ac:picMkLst>
        </pc:picChg>
        <pc:picChg chg="del">
          <ac:chgData name=" " userId="2f88df20-daf3-4a5a-a80d-b8f9622b977c" providerId="ADAL" clId="{AEB39872-C23C-483E-BF1C-51722D9527BE}" dt="2024-01-10T18:26:44.772" v="46" actId="478"/>
          <ac:picMkLst>
            <pc:docMk/>
            <pc:sldMk cId="2994134760" sldId="304"/>
            <ac:picMk id="27" creationId="{7DB9CAA0-2267-4E87-85CC-8BF785BAB103}"/>
          </ac:picMkLst>
        </pc:picChg>
        <pc:picChg chg="del">
          <ac:chgData name=" " userId="2f88df20-daf3-4a5a-a80d-b8f9622b977c" providerId="ADAL" clId="{AEB39872-C23C-483E-BF1C-51722D9527BE}" dt="2024-01-10T18:26:44.772" v="46" actId="478"/>
          <ac:picMkLst>
            <pc:docMk/>
            <pc:sldMk cId="2994134760" sldId="304"/>
            <ac:picMk id="29" creationId="{0FFAA50E-45E5-4E8F-8110-1C2254D51CC8}"/>
          </ac:picMkLst>
        </pc:picChg>
        <pc:picChg chg="del">
          <ac:chgData name=" " userId="2f88df20-daf3-4a5a-a80d-b8f9622b977c" providerId="ADAL" clId="{AEB39872-C23C-483E-BF1C-51722D9527BE}" dt="2024-01-10T18:26:44.772" v="46" actId="478"/>
          <ac:picMkLst>
            <pc:docMk/>
            <pc:sldMk cId="2994134760" sldId="304"/>
            <ac:picMk id="31" creationId="{F1F09BFE-6058-4697-90A6-60F2E6E0EDF1}"/>
          </ac:picMkLst>
        </pc:picChg>
        <pc:picChg chg="del">
          <ac:chgData name=" " userId="2f88df20-daf3-4a5a-a80d-b8f9622b977c" providerId="ADAL" clId="{AEB39872-C23C-483E-BF1C-51722D9527BE}" dt="2024-01-10T18:26:44.772" v="46" actId="478"/>
          <ac:picMkLst>
            <pc:docMk/>
            <pc:sldMk cId="2994134760" sldId="304"/>
            <ac:picMk id="35" creationId="{7E46E8B2-B9D1-4DB0-A2C4-6EA1442179DE}"/>
          </ac:picMkLst>
        </pc:picChg>
        <pc:picChg chg="del">
          <ac:chgData name=" " userId="2f88df20-daf3-4a5a-a80d-b8f9622b977c" providerId="ADAL" clId="{AEB39872-C23C-483E-BF1C-51722D9527BE}" dt="2024-01-10T18:26:44.772" v="46" actId="478"/>
          <ac:picMkLst>
            <pc:docMk/>
            <pc:sldMk cId="2994134760" sldId="304"/>
            <ac:picMk id="37" creationId="{9B2AE41E-0C0D-4D9C-8B53-7CFEE9EEA636}"/>
          </ac:picMkLst>
        </pc:picChg>
        <pc:picChg chg="del">
          <ac:chgData name=" " userId="2f88df20-daf3-4a5a-a80d-b8f9622b977c" providerId="ADAL" clId="{AEB39872-C23C-483E-BF1C-51722D9527BE}" dt="2024-01-10T18:26:44.772" v="46" actId="478"/>
          <ac:picMkLst>
            <pc:docMk/>
            <pc:sldMk cId="2994134760" sldId="304"/>
            <ac:picMk id="39" creationId="{0CD22C26-3F3F-48BE-955C-28BD1583469E}"/>
          </ac:picMkLst>
        </pc:picChg>
        <pc:picChg chg="del">
          <ac:chgData name=" " userId="2f88df20-daf3-4a5a-a80d-b8f9622b977c" providerId="ADAL" clId="{AEB39872-C23C-483E-BF1C-51722D9527BE}" dt="2024-01-10T18:26:44.772" v="46" actId="478"/>
          <ac:picMkLst>
            <pc:docMk/>
            <pc:sldMk cId="2994134760" sldId="304"/>
            <ac:picMk id="42" creationId="{04282BF7-BB60-4115-B37B-16CCC5E5ADBC}"/>
          </ac:picMkLst>
        </pc:picChg>
        <pc:picChg chg="del">
          <ac:chgData name=" " userId="2f88df20-daf3-4a5a-a80d-b8f9622b977c" providerId="ADAL" clId="{AEB39872-C23C-483E-BF1C-51722D9527BE}" dt="2024-01-10T18:26:44.772" v="46" actId="478"/>
          <ac:picMkLst>
            <pc:docMk/>
            <pc:sldMk cId="2994134760" sldId="304"/>
            <ac:picMk id="44" creationId="{C42AF7CA-E6C8-4227-8F8E-5D4852CF81FB}"/>
          </ac:picMkLst>
        </pc:picChg>
        <pc:picChg chg="del">
          <ac:chgData name=" " userId="2f88df20-daf3-4a5a-a80d-b8f9622b977c" providerId="ADAL" clId="{AEB39872-C23C-483E-BF1C-51722D9527BE}" dt="2024-01-10T18:26:44.772" v="46" actId="478"/>
          <ac:picMkLst>
            <pc:docMk/>
            <pc:sldMk cId="2994134760" sldId="304"/>
            <ac:picMk id="45" creationId="{4DB61621-BDB4-4CBC-B1C9-81E9FDBD4542}"/>
          </ac:picMkLst>
        </pc:picChg>
        <pc:picChg chg="del">
          <ac:chgData name=" " userId="2f88df20-daf3-4a5a-a80d-b8f9622b977c" providerId="ADAL" clId="{AEB39872-C23C-483E-BF1C-51722D9527BE}" dt="2024-01-10T18:26:44.772" v="46" actId="478"/>
          <ac:picMkLst>
            <pc:docMk/>
            <pc:sldMk cId="2994134760" sldId="304"/>
            <ac:picMk id="46" creationId="{D637F4A5-088B-4C22-A3C3-6B5E23A7C366}"/>
          </ac:picMkLst>
        </pc:picChg>
        <pc:picChg chg="del">
          <ac:chgData name=" " userId="2f88df20-daf3-4a5a-a80d-b8f9622b977c" providerId="ADAL" clId="{AEB39872-C23C-483E-BF1C-51722D9527BE}" dt="2024-01-10T18:22:20.366" v="26" actId="478"/>
          <ac:picMkLst>
            <pc:docMk/>
            <pc:sldMk cId="2994134760" sldId="304"/>
            <ac:picMk id="50" creationId="{AD45F7B4-4E1F-4B27-969B-3D4810231E1D}"/>
          </ac:picMkLst>
        </pc:picChg>
        <pc:picChg chg="mod">
          <ac:chgData name=" " userId="2f88df20-daf3-4a5a-a80d-b8f9622b977c" providerId="ADAL" clId="{AEB39872-C23C-483E-BF1C-51722D9527BE}" dt="2024-01-10T18:35:10.703" v="262" actId="1076"/>
          <ac:picMkLst>
            <pc:docMk/>
            <pc:sldMk cId="2994134760" sldId="304"/>
            <ac:picMk id="3078" creationId="{E525E980-9D4D-4F98-B5D1-63D28FA35BF5}"/>
          </ac:picMkLst>
        </pc:picChg>
      </pc:sldChg>
      <pc:sldChg chg="del">
        <pc:chgData name=" " userId="2f88df20-daf3-4a5a-a80d-b8f9622b977c" providerId="ADAL" clId="{AEB39872-C23C-483E-BF1C-51722D9527BE}" dt="2024-01-10T20:04:41.016" v="545" actId="2696"/>
        <pc:sldMkLst>
          <pc:docMk/>
          <pc:sldMk cId="3309425171" sldId="305"/>
        </pc:sldMkLst>
      </pc:sldChg>
      <pc:sldChg chg="modSp add ord">
        <pc:chgData name=" " userId="2f88df20-daf3-4a5a-a80d-b8f9622b977c" providerId="ADAL" clId="{AEB39872-C23C-483E-BF1C-51722D9527BE}" dt="2024-01-11T05:27:34.620" v="827" actId="400"/>
        <pc:sldMkLst>
          <pc:docMk/>
          <pc:sldMk cId="2327206686" sldId="332"/>
        </pc:sldMkLst>
        <pc:spChg chg="mod">
          <ac:chgData name=" " userId="2f88df20-daf3-4a5a-a80d-b8f9622b977c" providerId="ADAL" clId="{AEB39872-C23C-483E-BF1C-51722D9527BE}" dt="2024-01-11T05:27:34.620" v="827" actId="400"/>
          <ac:spMkLst>
            <pc:docMk/>
            <pc:sldMk cId="2327206686" sldId="332"/>
            <ac:spMk id="2" creationId="{96E1A0B8-CF48-463C-AA2E-9C3041D82527}"/>
          </ac:spMkLst>
        </pc:spChg>
      </pc:sldChg>
      <pc:sldChg chg="modSp add">
        <pc:chgData name=" " userId="2f88df20-daf3-4a5a-a80d-b8f9622b977c" providerId="ADAL" clId="{AEB39872-C23C-483E-BF1C-51722D9527BE}" dt="2024-01-11T05:27:30.150" v="826" actId="400"/>
        <pc:sldMkLst>
          <pc:docMk/>
          <pc:sldMk cId="390340266" sldId="333"/>
        </pc:sldMkLst>
        <pc:spChg chg="mod">
          <ac:chgData name=" " userId="2f88df20-daf3-4a5a-a80d-b8f9622b977c" providerId="ADAL" clId="{AEB39872-C23C-483E-BF1C-51722D9527BE}" dt="2024-01-11T05:27:30.150" v="826" actId="400"/>
          <ac:spMkLst>
            <pc:docMk/>
            <pc:sldMk cId="390340266" sldId="333"/>
            <ac:spMk id="6" creationId="{FA59795D-8A3B-47A5-AA80-0E73A2B4D243}"/>
          </ac:spMkLst>
        </pc:spChg>
        <pc:picChg chg="mod">
          <ac:chgData name=" " userId="2f88df20-daf3-4a5a-a80d-b8f9622b977c" providerId="ADAL" clId="{AEB39872-C23C-483E-BF1C-51722D9527BE}" dt="2024-01-11T05:21:45.340" v="692" actId="1076"/>
          <ac:picMkLst>
            <pc:docMk/>
            <pc:sldMk cId="390340266" sldId="333"/>
            <ac:picMk id="1026" creationId="{BB110BE2-E30F-46A2-BEB2-2BDBA60E9DC4}"/>
          </ac:picMkLst>
        </pc:picChg>
      </pc:sldChg>
      <pc:sldChg chg="modSp add">
        <pc:chgData name=" " userId="2f88df20-daf3-4a5a-a80d-b8f9622b977c" providerId="ADAL" clId="{AEB39872-C23C-483E-BF1C-51722D9527BE}" dt="2024-01-11T05:27:26.866" v="825" actId="400"/>
        <pc:sldMkLst>
          <pc:docMk/>
          <pc:sldMk cId="3531958086" sldId="334"/>
        </pc:sldMkLst>
        <pc:spChg chg="mod">
          <ac:chgData name=" " userId="2f88df20-daf3-4a5a-a80d-b8f9622b977c" providerId="ADAL" clId="{AEB39872-C23C-483E-BF1C-51722D9527BE}" dt="2024-01-11T05:27:26.866" v="825" actId="400"/>
          <ac:spMkLst>
            <pc:docMk/>
            <pc:sldMk cId="3531958086" sldId="334"/>
            <ac:spMk id="6" creationId="{FA59795D-8A3B-47A5-AA80-0E73A2B4D243}"/>
          </ac:spMkLst>
        </pc:spChg>
      </pc:sldChg>
      <pc:sldChg chg="modSp add ord">
        <pc:chgData name=" " userId="2f88df20-daf3-4a5a-a80d-b8f9622b977c" providerId="ADAL" clId="{AEB39872-C23C-483E-BF1C-51722D9527BE}" dt="2024-01-11T05:25:09.133" v="730" actId="400"/>
        <pc:sldMkLst>
          <pc:docMk/>
          <pc:sldMk cId="242455987" sldId="335"/>
        </pc:sldMkLst>
        <pc:spChg chg="mod">
          <ac:chgData name=" " userId="2f88df20-daf3-4a5a-a80d-b8f9622b977c" providerId="ADAL" clId="{AEB39872-C23C-483E-BF1C-51722D9527BE}" dt="2024-01-11T05:25:09.133" v="730" actId="400"/>
          <ac:spMkLst>
            <pc:docMk/>
            <pc:sldMk cId="242455987" sldId="335"/>
            <ac:spMk id="2" creationId="{96E1A0B8-CF48-463C-AA2E-9C3041D82527}"/>
          </ac:spMkLst>
        </pc:spChg>
      </pc:sldChg>
      <pc:sldChg chg="modSp add ord">
        <pc:chgData name=" " userId="2f88df20-daf3-4a5a-a80d-b8f9622b977c" providerId="ADAL" clId="{AEB39872-C23C-483E-BF1C-51722D9527BE}" dt="2024-01-11T05:25:12.755" v="731" actId="400"/>
        <pc:sldMkLst>
          <pc:docMk/>
          <pc:sldMk cId="2319786708" sldId="336"/>
        </pc:sldMkLst>
        <pc:spChg chg="mod">
          <ac:chgData name=" " userId="2f88df20-daf3-4a5a-a80d-b8f9622b977c" providerId="ADAL" clId="{AEB39872-C23C-483E-BF1C-51722D9527BE}" dt="2024-01-11T05:25:12.755" v="731" actId="400"/>
          <ac:spMkLst>
            <pc:docMk/>
            <pc:sldMk cId="2319786708" sldId="336"/>
            <ac:spMk id="2" creationId="{96E1A0B8-CF48-463C-AA2E-9C3041D82527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F1D5E1-FCE7-4667-A4EA-D30BE86815DF}" type="datetimeFigureOut">
              <a:rPr lang="zh-TW" altLang="en-US" smtClean="0"/>
              <a:t>2024/1/11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EC1A7E-9F80-4100-B35E-B1391C708BA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696411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EA7178-8652-42F2-A7BD-4F752314C26C}" type="datetime1">
              <a:rPr lang="zh-TW" altLang="en-US" smtClean="0"/>
              <a:t>2024/1/11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BF77B3-1844-40AC-8917-40EE176F841B}" type="slidenum">
              <a:rPr lang="zh-TW" altLang="en-US" smtClean="0"/>
              <a:t>‹#›</a:t>
            </a:fld>
            <a:endParaRPr lang="zh-TW" alt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72294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7DEE9-F3D6-4E54-93E3-B6A54A521992}" type="datetime1">
              <a:rPr lang="zh-TW" altLang="en-US" smtClean="0"/>
              <a:t>2024/1/11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BF77B3-1844-40AC-8917-40EE176F841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428617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6E3ED-C5DA-4F84-8A6C-D6779474D1AC}" type="datetime1">
              <a:rPr lang="zh-TW" altLang="en-US" smtClean="0"/>
              <a:t>2024/1/11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BF77B3-1844-40AC-8917-40EE176F841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368789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78E45-5C77-4080-8EC1-7D1C55FC97FA}" type="datetime1">
              <a:rPr lang="zh-TW" altLang="en-US" smtClean="0"/>
              <a:t>2024/1/11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BF77B3-1844-40AC-8917-40EE176F841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109482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BA71A-BFD7-4667-99B4-7049552670B0}" type="datetime1">
              <a:rPr lang="zh-TW" altLang="en-US" smtClean="0"/>
              <a:t>2024/1/11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BF77B3-1844-40AC-8917-40EE176F841B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56101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B3CE2-BE5E-4FED-802C-00C76975F8EF}" type="datetime1">
              <a:rPr lang="zh-TW" altLang="en-US" smtClean="0"/>
              <a:t>2024/1/11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BF77B3-1844-40AC-8917-40EE176F841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231906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49142-88A2-47C0-8D61-C964D3C07E62}" type="datetime1">
              <a:rPr lang="zh-TW" altLang="en-US" smtClean="0"/>
              <a:t>2024/1/11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BF77B3-1844-40AC-8917-40EE176F841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049615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14E60-5A9D-4563-B9CC-CF7E7A8E892A}" type="datetime1">
              <a:rPr lang="zh-TW" altLang="en-US" smtClean="0"/>
              <a:t>2024/1/11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BF77B3-1844-40AC-8917-40EE176F841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271223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TW" altLang="en-US" dirty="0"/>
          </a:p>
        </p:txBody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73694-CE94-4BD8-8427-DCB31CA8D039}" type="datetime1">
              <a:rPr lang="zh-TW" altLang="en-US" smtClean="0"/>
              <a:t>2024/1/11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BF77B3-1844-40AC-8917-40EE176F841B}" type="slidenum">
              <a:rPr lang="zh-TW" altLang="en-US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50487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8C8E55E2-202A-4A0E-A0F3-8F1472D750B3}" type="datetime1">
              <a:rPr lang="zh-TW" altLang="en-US" smtClean="0"/>
              <a:t>2024/1/11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CBF77B3-1844-40AC-8917-40EE176F841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229600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B331D-1BEC-4C86-9874-A83900203179}" type="datetime1">
              <a:rPr lang="zh-TW" altLang="en-US" smtClean="0"/>
              <a:t>2024/1/11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BF77B3-1844-40AC-8917-40EE176F841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912919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162F23A3-F635-4EA2-B603-D9635AC87B30}" type="datetime1">
              <a:rPr lang="zh-TW" altLang="en-US" smtClean="0"/>
              <a:t>2024/1/11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7CBF77B3-1844-40AC-8917-40EE176F841B}" type="slidenum">
              <a:rPr lang="zh-TW" altLang="en-US" smtClean="0"/>
              <a:t>‹#›</a:t>
            </a:fld>
            <a:endParaRPr lang="zh-TW" alt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86510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blog.csdn.net/weixin_44007264/article/details/122141618" TargetMode="Externa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ewton.com.tw/wiki/%E8%B6%85%E5%86%8D%E7%94%9F%E6%8E%A5%E6%94%B6%E6%A9%9F/302974" TargetMode="External"/><Relationship Id="rId2" Type="http://schemas.openxmlformats.org/officeDocument/2006/relationships/hyperlink" Target="https://www.newton.com.tw/wiki/%E7%84%A1%E7%B7%9A%E6%8E%A5%E6%94%B6%E6%A8%A1%E7%B5%84/10484593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radiolux.com.ua/files/pdf/RFmodule.pdf" TargetMode="External"/><Relationship Id="rId5" Type="http://schemas.openxmlformats.org/officeDocument/2006/relationships/hyperlink" Target="https://zh.wikipedia.org/zh-tw/%E5%B9%85%E7%A7%BB%E9%94%AE%E6%8E%A7" TargetMode="External"/><Relationship Id="rId4" Type="http://schemas.openxmlformats.org/officeDocument/2006/relationships/hyperlink" Target="https://www.newton.com.tw/wiki/LC%E6%8C%AF%E7%9B%AA%E9%9B%BB%E8%B7%AF/2139277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3B16592-825C-8E28-41B9-E783086209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53552" y="1057397"/>
            <a:ext cx="6884895" cy="1496649"/>
          </a:xfrm>
        </p:spPr>
        <p:txBody>
          <a:bodyPr anchor="b">
            <a:normAutofit/>
          </a:bodyPr>
          <a:lstStyle/>
          <a:p>
            <a:pPr algn="ctr"/>
            <a:r>
              <a:rPr lang="zh-TW" altLang="en-US" sz="4800" b="1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系統晶片設計實習</a:t>
            </a:r>
            <a:br>
              <a:rPr lang="en-US" altLang="zh-TW" sz="4800" b="1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</a:br>
            <a:r>
              <a:rPr lang="en-US" altLang="zh-TW" sz="4800" b="1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Final Project</a:t>
            </a:r>
            <a:endParaRPr lang="zh-TW" altLang="en-US" sz="4800" b="1" dirty="0">
              <a:solidFill>
                <a:schemeClr val="tx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FA1698B2-C781-C016-B171-9AB0544DB9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7999" y="3429000"/>
            <a:ext cx="6096000" cy="1974573"/>
          </a:xfrm>
        </p:spPr>
        <p:txBody>
          <a:bodyPr anchor="t">
            <a:normAutofit/>
          </a:bodyPr>
          <a:lstStyle/>
          <a:p>
            <a:r>
              <a:rPr lang="zh-TW" altLang="en-US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電子碩一</a:t>
            </a:r>
            <a:endParaRPr lang="en-US" altLang="zh-TW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F112112121</a:t>
            </a:r>
            <a:r>
              <a:rPr lang="zh-TW" altLang="en-US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、</a:t>
            </a:r>
            <a:r>
              <a:rPr lang="en-US" altLang="zh-TW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F112112136</a:t>
            </a:r>
          </a:p>
          <a:p>
            <a:r>
              <a:rPr lang="zh-TW" altLang="en-US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田沛鑫、林宸毅</a:t>
            </a:r>
            <a:endParaRPr lang="en-US" altLang="zh-TW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1ECA4DD-C79D-4858-BF87-70FA17E5E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BF77B3-1844-40AC-8917-40EE176F841B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227239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6E1A0B8-CF48-463C-AA2E-9C3041D82527}"/>
              </a:ext>
            </a:extLst>
          </p:cNvPr>
          <p:cNvSpPr txBox="1">
            <a:spLocks/>
          </p:cNvSpPr>
          <p:nvPr/>
        </p:nvSpPr>
        <p:spPr>
          <a:xfrm>
            <a:off x="212033" y="225287"/>
            <a:ext cx="6926998" cy="74212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b="1" strike="sngStrike" dirty="0">
                <a:latin typeface="標楷體" panose="03000509000000000000" pitchFamily="65" charset="-120"/>
                <a:ea typeface="標楷體" panose="03000509000000000000" pitchFamily="65" charset="-120"/>
              </a:rPr>
              <a:t>六、</a:t>
            </a:r>
            <a:r>
              <a:rPr lang="en-US" altLang="zh-TW" b="1" strike="sngStrike" dirty="0">
                <a:latin typeface="標楷體" panose="03000509000000000000" pitchFamily="65" charset="-120"/>
                <a:ea typeface="標楷體" panose="03000509000000000000" pitchFamily="65" charset="-120"/>
              </a:rPr>
              <a:t>API</a:t>
            </a:r>
            <a:r>
              <a:rPr lang="zh-TW" altLang="en-US" b="1" strike="sngStrike" dirty="0">
                <a:latin typeface="標楷體" panose="03000509000000000000" pitchFamily="65" charset="-120"/>
                <a:ea typeface="標楷體" panose="03000509000000000000" pitchFamily="65" charset="-120"/>
              </a:rPr>
              <a:t>：</a:t>
            </a:r>
            <a:r>
              <a:rPr lang="en-US" altLang="zh-TW" b="1" strike="sngStrike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PL_Rx</a:t>
            </a:r>
            <a:r>
              <a:rPr lang="en-US" altLang="zh-TW" b="1" strike="sngStrike" dirty="0">
                <a:latin typeface="標楷體" panose="03000509000000000000" pitchFamily="65" charset="-120"/>
                <a:ea typeface="標楷體" panose="03000509000000000000" pitchFamily="65" charset="-120"/>
              </a:rPr>
              <a:t> 0104</a:t>
            </a:r>
            <a:r>
              <a:rPr lang="zh-TW" altLang="en-US" b="1" strike="sngStrike" dirty="0">
                <a:latin typeface="標楷體" panose="03000509000000000000" pitchFamily="65" charset="-120"/>
                <a:ea typeface="標楷體" panose="03000509000000000000" pitchFamily="65" charset="-120"/>
              </a:rPr>
              <a:t>版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F996AD3-308F-4A0F-BA92-EF89743DEE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BF77B3-1844-40AC-8917-40EE176F841B}" type="slidenum">
              <a:rPr lang="zh-TW" altLang="en-US" smtClean="0"/>
              <a:t>10</a:t>
            </a:fld>
            <a:endParaRPr lang="zh-TW" altLang="en-US"/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7EF57D3C-47FB-4516-96C7-7220585378E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43070" y="1739575"/>
          <a:ext cx="5752930" cy="3690197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682425">
                  <a:extLst>
                    <a:ext uri="{9D8B030D-6E8A-4147-A177-3AD203B41FA5}">
                      <a16:colId xmlns:a16="http://schemas.microsoft.com/office/drawing/2014/main" val="320149242"/>
                    </a:ext>
                  </a:extLst>
                </a:gridCol>
                <a:gridCol w="5070505">
                  <a:extLst>
                    <a:ext uri="{9D8B030D-6E8A-4147-A177-3AD203B41FA5}">
                      <a16:colId xmlns:a16="http://schemas.microsoft.com/office/drawing/2014/main" val="2458490034"/>
                    </a:ext>
                  </a:extLst>
                </a:gridCol>
              </a:tblGrid>
              <a:tr h="431867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Rx </a:t>
                      </a:r>
                      <a:endParaRPr lang="zh-TW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283874"/>
                  </a:ext>
                </a:extLst>
              </a:tr>
              <a:tr h="689870">
                <a:tc>
                  <a:txBody>
                    <a:bodyPr/>
                    <a:lstStyle/>
                    <a:p>
                      <a:pPr algn="l"/>
                      <a:r>
                        <a:rPr lang="zh-TW" altLang="en-US" dirty="0"/>
                        <a:t>輸入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/>
                        <a:t>input data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555497495"/>
                  </a:ext>
                </a:extLst>
              </a:tr>
              <a:tr h="689870">
                <a:tc>
                  <a:txBody>
                    <a:bodyPr/>
                    <a:lstStyle/>
                    <a:p>
                      <a:pPr algn="l"/>
                      <a:r>
                        <a:rPr lang="zh-TW" altLang="en-US" dirty="0"/>
                        <a:t>輸出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/>
                        <a:t>output reg[MIO12:9] data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002955184"/>
                  </a:ext>
                </a:extLst>
              </a:tr>
              <a:tr h="689870">
                <a:tc>
                  <a:txBody>
                    <a:bodyPr/>
                    <a:lstStyle/>
                    <a:p>
                      <a:pPr algn="l"/>
                      <a:r>
                        <a:rPr lang="zh-TW" altLang="en-US" dirty="0"/>
                        <a:t>參數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/>
                        <a:t>reg[MIO13] </a:t>
                      </a:r>
                      <a:r>
                        <a:rPr lang="en-US" altLang="zh-TW" dirty="0" err="1"/>
                        <a:t>vaild_flag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277877454"/>
                  </a:ext>
                </a:extLst>
              </a:tr>
              <a:tr h="689870">
                <a:tc>
                  <a:txBody>
                    <a:bodyPr/>
                    <a:lstStyle/>
                    <a:p>
                      <a:pPr algn="l"/>
                      <a:r>
                        <a:rPr lang="zh-TW" altLang="en-US" dirty="0"/>
                        <a:t>方法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/>
                        <a:t>Receiver</a:t>
                      </a:r>
                      <a:r>
                        <a:rPr lang="zh-TW" altLang="en-US" dirty="0"/>
                        <a:t>收到資料後給</a:t>
                      </a:r>
                      <a:r>
                        <a:rPr lang="en-US" altLang="zh-TW" dirty="0"/>
                        <a:t>HT12D</a:t>
                      </a:r>
                      <a:r>
                        <a:rPr lang="zh-TW" altLang="en-US" dirty="0"/>
                        <a:t>做解調。</a:t>
                      </a:r>
                      <a:br>
                        <a:rPr lang="en-US" altLang="zh-TW" dirty="0"/>
                      </a:br>
                      <a:r>
                        <a:rPr lang="zh-TW" altLang="en-US" dirty="0"/>
                        <a:t>輸出為：</a:t>
                      </a:r>
                      <a:endParaRPr lang="en-US" altLang="zh-TW" dirty="0"/>
                    </a:p>
                    <a:p>
                      <a:pPr algn="l"/>
                      <a:r>
                        <a:rPr lang="en-US" altLang="zh-TW" dirty="0"/>
                        <a:t>MIO12:MIO9</a:t>
                      </a:r>
                      <a:r>
                        <a:rPr lang="zh-TW" altLang="en-US" dirty="0"/>
                        <a:t>由大至小</a:t>
                      </a:r>
                      <a:r>
                        <a:rPr lang="en-US" altLang="zh-TW" dirty="0"/>
                        <a:t>4bits value</a:t>
                      </a:r>
                      <a:r>
                        <a:rPr lang="zh-TW" altLang="en-US" dirty="0"/>
                        <a:t>。</a:t>
                      </a:r>
                      <a:endParaRPr lang="en-US" altLang="zh-TW" dirty="0"/>
                    </a:p>
                    <a:p>
                      <a:pPr algn="l"/>
                      <a:r>
                        <a:rPr lang="en-US" altLang="zh-TW" dirty="0"/>
                        <a:t>MIO13:</a:t>
                      </a:r>
                      <a:r>
                        <a:rPr lang="zh-TW" altLang="en-US" dirty="0"/>
                        <a:t>傳送為有效，表示</a:t>
                      </a:r>
                      <a:r>
                        <a:rPr lang="en-US" altLang="zh-TW" dirty="0"/>
                        <a:t>1</a:t>
                      </a:r>
                      <a:r>
                        <a:rPr lang="zh-TW" altLang="en-US" dirty="0"/>
                        <a:t>。</a:t>
                      </a:r>
                      <a:endParaRPr lang="en-US" altLang="zh-TW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471239189"/>
                  </a:ext>
                </a:extLst>
              </a:tr>
            </a:tbl>
          </a:graphicData>
        </a:graphic>
      </p:graphicFrame>
      <p:pic>
        <p:nvPicPr>
          <p:cNvPr id="2056" name="Picture 8">
            <a:extLst>
              <a:ext uri="{FF2B5EF4-FFF2-40B4-BE49-F238E27FC236}">
                <a16:creationId xmlns:a16="http://schemas.microsoft.com/office/drawing/2014/main" id="{9FA4C9BF-EE95-4E03-BDD9-66978DCC5E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0873" y="363547"/>
            <a:ext cx="5872791" cy="5614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4559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6E1A0B8-CF48-463C-AA2E-9C3041D82527}"/>
              </a:ext>
            </a:extLst>
          </p:cNvPr>
          <p:cNvSpPr txBox="1">
            <a:spLocks/>
          </p:cNvSpPr>
          <p:nvPr/>
        </p:nvSpPr>
        <p:spPr>
          <a:xfrm>
            <a:off x="212033" y="225287"/>
            <a:ext cx="6692105" cy="74212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b="1" strike="sngStrike" dirty="0">
                <a:latin typeface="標楷體" panose="03000509000000000000" pitchFamily="65" charset="-120"/>
                <a:ea typeface="標楷體" panose="03000509000000000000" pitchFamily="65" charset="-120"/>
              </a:rPr>
              <a:t>六、</a:t>
            </a:r>
            <a:r>
              <a:rPr lang="en-US" altLang="zh-TW" b="1" strike="sngStrike" dirty="0">
                <a:latin typeface="標楷體" panose="03000509000000000000" pitchFamily="65" charset="-120"/>
                <a:ea typeface="標楷體" panose="03000509000000000000" pitchFamily="65" charset="-120"/>
              </a:rPr>
              <a:t>API</a:t>
            </a:r>
            <a:r>
              <a:rPr lang="zh-TW" altLang="en-US" b="1" strike="sngStrike" dirty="0">
                <a:latin typeface="標楷體" panose="03000509000000000000" pitchFamily="65" charset="-120"/>
                <a:ea typeface="標楷體" panose="03000509000000000000" pitchFamily="65" charset="-120"/>
              </a:rPr>
              <a:t>：</a:t>
            </a:r>
            <a:r>
              <a:rPr lang="en-US" altLang="zh-TW" b="1" strike="sngStrike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PL_Tx</a:t>
            </a:r>
            <a:r>
              <a:rPr lang="zh-TW" altLang="en-US" b="1" strike="sngStrike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b="1" strike="sngStrike" dirty="0">
                <a:latin typeface="標楷體" panose="03000509000000000000" pitchFamily="65" charset="-120"/>
                <a:ea typeface="標楷體" panose="03000509000000000000" pitchFamily="65" charset="-120"/>
              </a:rPr>
              <a:t>0104</a:t>
            </a:r>
            <a:r>
              <a:rPr lang="zh-TW" altLang="en-US" b="1" strike="sngStrike" dirty="0">
                <a:latin typeface="標楷體" panose="03000509000000000000" pitchFamily="65" charset="-120"/>
                <a:ea typeface="標楷體" panose="03000509000000000000" pitchFamily="65" charset="-120"/>
              </a:rPr>
              <a:t>版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F996AD3-308F-4A0F-BA92-EF89743DEE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BF77B3-1844-40AC-8917-40EE176F841B}" type="slidenum">
              <a:rPr lang="zh-TW" altLang="en-US" smtClean="0"/>
              <a:t>11</a:t>
            </a:fld>
            <a:endParaRPr lang="zh-TW" altLang="en-US"/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7EF57D3C-47FB-4516-96C7-7220585378E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43070" y="1739575"/>
          <a:ext cx="5752930" cy="3690197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682425">
                  <a:extLst>
                    <a:ext uri="{9D8B030D-6E8A-4147-A177-3AD203B41FA5}">
                      <a16:colId xmlns:a16="http://schemas.microsoft.com/office/drawing/2014/main" val="320149242"/>
                    </a:ext>
                  </a:extLst>
                </a:gridCol>
                <a:gridCol w="5070505">
                  <a:extLst>
                    <a:ext uri="{9D8B030D-6E8A-4147-A177-3AD203B41FA5}">
                      <a16:colId xmlns:a16="http://schemas.microsoft.com/office/drawing/2014/main" val="2458490034"/>
                    </a:ext>
                  </a:extLst>
                </a:gridCol>
              </a:tblGrid>
              <a:tr h="431867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 Tx</a:t>
                      </a:r>
                      <a:endParaRPr lang="zh-TW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283874"/>
                  </a:ext>
                </a:extLst>
              </a:tr>
              <a:tr h="689870">
                <a:tc>
                  <a:txBody>
                    <a:bodyPr/>
                    <a:lstStyle/>
                    <a:p>
                      <a:pPr algn="l"/>
                      <a:r>
                        <a:rPr lang="zh-TW" altLang="en-US" dirty="0"/>
                        <a:t>輸入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/>
                        <a:t>input [MIO12:9] data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555497495"/>
                  </a:ext>
                </a:extLst>
              </a:tr>
              <a:tr h="689870">
                <a:tc>
                  <a:txBody>
                    <a:bodyPr/>
                    <a:lstStyle/>
                    <a:p>
                      <a:pPr algn="l"/>
                      <a:r>
                        <a:rPr lang="zh-TW" altLang="en-US" dirty="0"/>
                        <a:t>輸出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/>
                        <a:t>output [3:0]</a:t>
                      </a:r>
                      <a:r>
                        <a:rPr lang="en-US" altLang="zh-TW" dirty="0" err="1"/>
                        <a:t>Transmitter_data</a:t>
                      </a:r>
                      <a:endParaRPr lang="en-US" altLang="zh-TW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002955184"/>
                  </a:ext>
                </a:extLst>
              </a:tr>
              <a:tr h="689870">
                <a:tc>
                  <a:txBody>
                    <a:bodyPr/>
                    <a:lstStyle/>
                    <a:p>
                      <a:pPr algn="l"/>
                      <a:r>
                        <a:rPr lang="zh-TW" altLang="en-US" dirty="0"/>
                        <a:t>參數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/>
                        <a:t>assign </a:t>
                      </a:r>
                      <a:r>
                        <a:rPr lang="en-US" altLang="zh-TW" dirty="0" err="1"/>
                        <a:t>Transmission_en</a:t>
                      </a:r>
                      <a:r>
                        <a:rPr lang="en-US" altLang="zh-TW" dirty="0"/>
                        <a:t> = MIO[14]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277877454"/>
                  </a:ext>
                </a:extLst>
              </a:tr>
              <a:tr h="689870">
                <a:tc>
                  <a:txBody>
                    <a:bodyPr/>
                    <a:lstStyle/>
                    <a:p>
                      <a:pPr algn="l"/>
                      <a:r>
                        <a:rPr lang="zh-TW" altLang="en-US" dirty="0"/>
                        <a:t>方法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/>
                        <a:t>HT12E</a:t>
                      </a:r>
                      <a:r>
                        <a:rPr lang="zh-TW" altLang="en-US" dirty="0"/>
                        <a:t>收到資料後調變給</a:t>
                      </a:r>
                      <a:r>
                        <a:rPr lang="en-US" altLang="zh-TW" dirty="0"/>
                        <a:t>Transmitter</a:t>
                      </a:r>
                      <a:r>
                        <a:rPr lang="zh-TW" altLang="en-US" dirty="0"/>
                        <a:t>做發送。</a:t>
                      </a:r>
                      <a:br>
                        <a:rPr lang="en-US" altLang="zh-TW" dirty="0"/>
                      </a:br>
                      <a:r>
                        <a:rPr lang="zh-TW" altLang="en-US" dirty="0"/>
                        <a:t>輸入為：</a:t>
                      </a:r>
                      <a:endParaRPr lang="en-US" altLang="zh-TW" dirty="0"/>
                    </a:p>
                    <a:p>
                      <a:pPr algn="l"/>
                      <a:r>
                        <a:rPr lang="en-US" altLang="zh-TW" dirty="0"/>
                        <a:t>MIO12:MIO9</a:t>
                      </a:r>
                      <a:r>
                        <a:rPr lang="zh-TW" altLang="en-US" dirty="0"/>
                        <a:t>由大至小</a:t>
                      </a:r>
                      <a:r>
                        <a:rPr lang="en-US" altLang="zh-TW" dirty="0"/>
                        <a:t>4bits value</a:t>
                      </a:r>
                      <a:r>
                        <a:rPr lang="zh-TW" altLang="en-US" dirty="0"/>
                        <a:t>。</a:t>
                      </a:r>
                      <a:endParaRPr lang="en-US" altLang="zh-TW" dirty="0"/>
                    </a:p>
                    <a:p>
                      <a:pPr algn="l"/>
                      <a:r>
                        <a:rPr lang="en-US" altLang="zh-TW" dirty="0"/>
                        <a:t>MIO14:</a:t>
                      </a:r>
                      <a:r>
                        <a:rPr lang="zh-TW" altLang="en-US" dirty="0"/>
                        <a:t> </a:t>
                      </a:r>
                      <a:r>
                        <a:rPr lang="en-US" altLang="zh-TW" dirty="0"/>
                        <a:t>0</a:t>
                      </a:r>
                      <a:r>
                        <a:rPr lang="zh-TW" altLang="en-US" dirty="0"/>
                        <a:t>表示→可以傳送。</a:t>
                      </a:r>
                      <a:endParaRPr lang="en-US" altLang="zh-TW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471239189"/>
                  </a:ext>
                </a:extLst>
              </a:tr>
            </a:tbl>
          </a:graphicData>
        </a:graphic>
      </p:graphicFrame>
      <p:pic>
        <p:nvPicPr>
          <p:cNvPr id="7" name="Picture 2">
            <a:extLst>
              <a:ext uri="{FF2B5EF4-FFF2-40B4-BE49-F238E27FC236}">
                <a16:creationId xmlns:a16="http://schemas.microsoft.com/office/drawing/2014/main" id="{08821D0E-75E3-4785-8BF7-2A416D8D9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7545" y="363547"/>
            <a:ext cx="5361385" cy="5598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97867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6E1A0B8-CF48-463C-AA2E-9C3041D82527}"/>
              </a:ext>
            </a:extLst>
          </p:cNvPr>
          <p:cNvSpPr txBox="1">
            <a:spLocks/>
          </p:cNvSpPr>
          <p:nvPr/>
        </p:nvSpPr>
        <p:spPr>
          <a:xfrm>
            <a:off x="212034" y="225287"/>
            <a:ext cx="7421948" cy="74212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b="1" dirty="0">
                <a:latin typeface="標楷體" panose="03000509000000000000" pitchFamily="65" charset="-120"/>
                <a:ea typeface="標楷體" panose="03000509000000000000" pitchFamily="65" charset="-120"/>
              </a:rPr>
              <a:t>六、</a:t>
            </a:r>
            <a:r>
              <a:rPr lang="en-US" altLang="zh-TW" b="1" dirty="0">
                <a:latin typeface="標楷體" panose="03000509000000000000" pitchFamily="65" charset="-120"/>
                <a:ea typeface="標楷體" panose="03000509000000000000" pitchFamily="65" charset="-120"/>
              </a:rPr>
              <a:t>API</a:t>
            </a:r>
            <a:r>
              <a:rPr lang="zh-TW" altLang="en-US" b="1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20240109</a:t>
            </a:r>
            <a:r>
              <a:rPr lang="zh-TW" altLang="en-US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更新</a:t>
            </a: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7EF57D3C-47FB-4516-96C7-7220585378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9247827"/>
              </p:ext>
            </p:extLst>
          </p:nvPr>
        </p:nvGraphicFramePr>
        <p:xfrm>
          <a:off x="1236000" y="4645939"/>
          <a:ext cx="4860000" cy="357513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697165">
                  <a:extLst>
                    <a:ext uri="{9D8B030D-6E8A-4147-A177-3AD203B41FA5}">
                      <a16:colId xmlns:a16="http://schemas.microsoft.com/office/drawing/2014/main" val="320149242"/>
                    </a:ext>
                  </a:extLst>
                </a:gridCol>
                <a:gridCol w="4162835">
                  <a:extLst>
                    <a:ext uri="{9D8B030D-6E8A-4147-A177-3AD203B41FA5}">
                      <a16:colId xmlns:a16="http://schemas.microsoft.com/office/drawing/2014/main" val="2458490034"/>
                    </a:ext>
                  </a:extLst>
                </a:gridCol>
              </a:tblGrid>
              <a:tr h="339389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sz="1800" b="1" dirty="0" err="1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Buffer_</a:t>
                      </a:r>
                      <a:r>
                        <a:rPr lang="en-US" altLang="zh-TW" dirty="0" err="1"/>
                        <a:t>UnitTest</a:t>
                      </a:r>
                      <a:endParaRPr lang="zh-TW" altLang="en-US" sz="1800" dirty="0"/>
                    </a:p>
                  </a:txBody>
                  <a:tcPr marL="90768" marR="90768" marT="45384" marB="45384" anchor="ctr"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283874"/>
                  </a:ext>
                </a:extLst>
              </a:tr>
              <a:tr h="407102">
                <a:tc>
                  <a:txBody>
                    <a:bodyPr/>
                    <a:lstStyle/>
                    <a:p>
                      <a:pPr algn="l"/>
                      <a:r>
                        <a:rPr lang="zh-TW" altLang="en-US" sz="1800" dirty="0"/>
                        <a:t>輸入</a:t>
                      </a:r>
                    </a:p>
                  </a:txBody>
                  <a:tcPr marL="77252" marR="77252" marT="38626" marB="38626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800" dirty="0"/>
                        <a:t>input [4:0] SW</a:t>
                      </a:r>
                      <a:endParaRPr lang="zh-TW" altLang="en-US" sz="1800" dirty="0"/>
                    </a:p>
                  </a:txBody>
                  <a:tcPr marL="77252" marR="77252" marT="38626" marB="386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555497495"/>
                  </a:ext>
                </a:extLst>
              </a:tr>
              <a:tr h="407102">
                <a:tc>
                  <a:txBody>
                    <a:bodyPr/>
                    <a:lstStyle/>
                    <a:p>
                      <a:pPr algn="l"/>
                      <a:r>
                        <a:rPr lang="zh-TW" altLang="en-US" sz="1800" dirty="0"/>
                        <a:t>輸出</a:t>
                      </a:r>
                    </a:p>
                  </a:txBody>
                  <a:tcPr marL="77252" marR="77252" marT="38626" marB="38626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800" dirty="0"/>
                        <a:t>output [4:0] LED</a:t>
                      </a:r>
                    </a:p>
                  </a:txBody>
                  <a:tcPr marL="77252" marR="77252" marT="38626" marB="386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002955184"/>
                  </a:ext>
                </a:extLst>
              </a:tr>
              <a:tr h="407102">
                <a:tc>
                  <a:txBody>
                    <a:bodyPr/>
                    <a:lstStyle/>
                    <a:p>
                      <a:pPr algn="l"/>
                      <a:r>
                        <a:rPr lang="zh-TW" altLang="en-US" sz="1800" dirty="0"/>
                        <a:t>說明</a:t>
                      </a:r>
                    </a:p>
                  </a:txBody>
                  <a:tcPr marL="77252" marR="77252" marT="38626" marB="38626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800" dirty="0"/>
                        <a:t>SW[4]</a:t>
                      </a:r>
                      <a:r>
                        <a:rPr lang="zh-TW" altLang="en-US" sz="1800" dirty="0"/>
                        <a:t>→</a:t>
                      </a:r>
                      <a:r>
                        <a:rPr lang="en-US" altLang="zh-TW" sz="1800" dirty="0"/>
                        <a:t>1:</a:t>
                      </a:r>
                      <a:r>
                        <a:rPr lang="zh-TW" altLang="en-US" dirty="0"/>
                        <a:t>傳送為有效。</a:t>
                      </a:r>
                      <a:endParaRPr lang="en-US" altLang="zh-TW" dirty="0"/>
                    </a:p>
                    <a:p>
                      <a:pPr algn="l"/>
                      <a:r>
                        <a:rPr lang="en-US" altLang="zh-TW" sz="1800" dirty="0"/>
                        <a:t>SW[3][2][1][0]bit</a:t>
                      </a:r>
                      <a:r>
                        <a:rPr lang="zh-TW" altLang="en-US" sz="1800" dirty="0"/>
                        <a:t>值由小至大。</a:t>
                      </a:r>
                      <a:endParaRPr lang="en-US" altLang="zh-TW" sz="1800" dirty="0"/>
                    </a:p>
                    <a:p>
                      <a:pPr algn="l"/>
                      <a:r>
                        <a:rPr lang="en-US" altLang="zh-TW" sz="1800" dirty="0"/>
                        <a:t>LED[4]</a:t>
                      </a:r>
                      <a:r>
                        <a:rPr lang="zh-TW" altLang="en-US" sz="1800" dirty="0"/>
                        <a:t>→</a:t>
                      </a:r>
                      <a:r>
                        <a:rPr lang="en-US" altLang="zh-TW" sz="1800" dirty="0"/>
                        <a:t>0:</a:t>
                      </a:r>
                      <a:r>
                        <a:rPr lang="zh-TW" altLang="en-US" sz="1800" dirty="0"/>
                        <a:t>可傳送。</a:t>
                      </a:r>
                      <a:endParaRPr lang="en-US" altLang="zh-TW" sz="18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LED[0][1][2][3]bit</a:t>
                      </a:r>
                      <a:r>
                        <a:rPr lang="zh-TW" altLang="en-US" sz="1800" dirty="0"/>
                        <a:t>值由小至大。</a:t>
                      </a:r>
                      <a:endParaRPr lang="en-US" altLang="zh-TW" sz="1800" dirty="0"/>
                    </a:p>
                  </a:txBody>
                  <a:tcPr marL="77252" marR="77252" marT="38626" marB="386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277877454"/>
                  </a:ext>
                </a:extLst>
              </a:tr>
              <a:tr h="407102">
                <a:tc>
                  <a:txBody>
                    <a:bodyPr/>
                    <a:lstStyle/>
                    <a:p>
                      <a:pPr algn="l"/>
                      <a:r>
                        <a:rPr lang="zh-TW" altLang="en-US" sz="1800" dirty="0"/>
                        <a:t>方法</a:t>
                      </a:r>
                    </a:p>
                  </a:txBody>
                  <a:tcPr marL="77252" marR="77252" marT="38626" marB="38626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/>
                        <a:t>叫用</a:t>
                      </a:r>
                      <a:r>
                        <a:rPr lang="en-US" altLang="zh-TW" dirty="0" err="1"/>
                        <a:t>Buffer_UnitTest</a:t>
                      </a:r>
                      <a:endParaRPr lang="en-US" altLang="zh-TW" dirty="0"/>
                    </a:p>
                  </a:txBody>
                  <a:tcPr marL="77252" marR="77252" marT="38626" marB="386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471239189"/>
                  </a:ext>
                </a:extLst>
              </a:tr>
              <a:tr h="407102">
                <a:tc>
                  <a:txBody>
                    <a:bodyPr/>
                    <a:lstStyle/>
                    <a:p>
                      <a:pPr algn="l"/>
                      <a:r>
                        <a:rPr lang="zh-TW" altLang="en-US" sz="1800" dirty="0"/>
                        <a:t>預期</a:t>
                      </a:r>
                    </a:p>
                  </a:txBody>
                  <a:tcPr marL="77252" marR="77252" marT="38626" marB="38626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800" dirty="0"/>
                        <a:t>LED</a:t>
                      </a:r>
                      <a:r>
                        <a:rPr lang="zh-TW" altLang="en-US" sz="1800" dirty="0"/>
                        <a:t>發亮</a:t>
                      </a:r>
                      <a:endParaRPr lang="en-US" altLang="zh-TW" sz="1800" dirty="0"/>
                    </a:p>
                  </a:txBody>
                  <a:tcPr marL="77252" marR="77252" marT="38626" marB="386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772236232"/>
                  </a:ext>
                </a:extLst>
              </a:tr>
              <a:tr h="407102">
                <a:tc>
                  <a:txBody>
                    <a:bodyPr/>
                    <a:lstStyle/>
                    <a:p>
                      <a:pPr algn="l"/>
                      <a:r>
                        <a:rPr lang="zh-TW" altLang="en-US" sz="1800" dirty="0"/>
                        <a:t>實際</a:t>
                      </a:r>
                    </a:p>
                  </a:txBody>
                  <a:tcPr marL="77252" marR="77252" marT="38626" marB="38626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800" dirty="0"/>
                        <a:t>LED</a:t>
                      </a:r>
                      <a:r>
                        <a:rPr lang="zh-TW" altLang="en-US" sz="1800" dirty="0"/>
                        <a:t>發亮</a:t>
                      </a:r>
                      <a:endParaRPr lang="en-US" altLang="zh-TW" sz="1800" dirty="0"/>
                    </a:p>
                  </a:txBody>
                  <a:tcPr marL="77252" marR="77252" marT="38626" marB="386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348480520"/>
                  </a:ext>
                </a:extLst>
              </a:tr>
            </a:tbl>
          </a:graphicData>
        </a:graphic>
      </p:graphicFrame>
      <p:pic>
        <p:nvPicPr>
          <p:cNvPr id="3078" name="Picture 6">
            <a:extLst>
              <a:ext uri="{FF2B5EF4-FFF2-40B4-BE49-F238E27FC236}">
                <a16:creationId xmlns:a16="http://schemas.microsoft.com/office/drawing/2014/main" id="{E525E980-9D4D-4F98-B5D1-63D28FA35B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0464" y="5097082"/>
            <a:ext cx="4300537" cy="2672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94CC3B6E-82D8-433A-973F-4E9489C086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6782" y="1612699"/>
            <a:ext cx="3763300" cy="2707410"/>
          </a:xfrm>
          <a:prstGeom prst="rect">
            <a:avLst/>
          </a:prstGeom>
        </p:spPr>
      </p:pic>
      <p:graphicFrame>
        <p:nvGraphicFramePr>
          <p:cNvPr id="51" name="表格 50">
            <a:extLst>
              <a:ext uri="{FF2B5EF4-FFF2-40B4-BE49-F238E27FC236}">
                <a16:creationId xmlns:a16="http://schemas.microsoft.com/office/drawing/2014/main" id="{7E7B0A3D-79D8-40AF-914F-CAC0F61456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9914559"/>
              </p:ext>
            </p:extLst>
          </p:nvPr>
        </p:nvGraphicFramePr>
        <p:xfrm>
          <a:off x="1236000" y="1178839"/>
          <a:ext cx="4860000" cy="302649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697165">
                  <a:extLst>
                    <a:ext uri="{9D8B030D-6E8A-4147-A177-3AD203B41FA5}">
                      <a16:colId xmlns:a16="http://schemas.microsoft.com/office/drawing/2014/main" val="320149242"/>
                    </a:ext>
                  </a:extLst>
                </a:gridCol>
                <a:gridCol w="4162835">
                  <a:extLst>
                    <a:ext uri="{9D8B030D-6E8A-4147-A177-3AD203B41FA5}">
                      <a16:colId xmlns:a16="http://schemas.microsoft.com/office/drawing/2014/main" val="2458490034"/>
                    </a:ext>
                  </a:extLst>
                </a:gridCol>
              </a:tblGrid>
              <a:tr h="339389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Buffer</a:t>
                      </a:r>
                      <a:endParaRPr lang="zh-TW" altLang="en-US" sz="1800" dirty="0"/>
                    </a:p>
                  </a:txBody>
                  <a:tcPr marL="90768" marR="90768" marT="45384" marB="45384" anchor="ctr"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283874"/>
                  </a:ext>
                </a:extLst>
              </a:tr>
              <a:tr h="407102">
                <a:tc>
                  <a:txBody>
                    <a:bodyPr/>
                    <a:lstStyle/>
                    <a:p>
                      <a:pPr algn="l"/>
                      <a:r>
                        <a:rPr lang="zh-TW" altLang="en-US" sz="1800" dirty="0"/>
                        <a:t>輸入</a:t>
                      </a:r>
                    </a:p>
                  </a:txBody>
                  <a:tcPr marL="77252" marR="77252" marT="38626" marB="38626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800" dirty="0"/>
                        <a:t>input [4:0] receive</a:t>
                      </a:r>
                    </a:p>
                  </a:txBody>
                  <a:tcPr marL="77252" marR="77252" marT="38626" marB="386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555497495"/>
                  </a:ext>
                </a:extLst>
              </a:tr>
              <a:tr h="407102">
                <a:tc>
                  <a:txBody>
                    <a:bodyPr/>
                    <a:lstStyle/>
                    <a:p>
                      <a:pPr algn="l"/>
                      <a:r>
                        <a:rPr lang="zh-TW" altLang="en-US" sz="1800" dirty="0"/>
                        <a:t>輸出</a:t>
                      </a:r>
                    </a:p>
                  </a:txBody>
                  <a:tcPr marL="77252" marR="77252" marT="38626" marB="38626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800" dirty="0"/>
                        <a:t>output [4:0] transmit</a:t>
                      </a:r>
                    </a:p>
                  </a:txBody>
                  <a:tcPr marL="77252" marR="77252" marT="38626" marB="386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002955184"/>
                  </a:ext>
                </a:extLst>
              </a:tr>
              <a:tr h="407102">
                <a:tc>
                  <a:txBody>
                    <a:bodyPr/>
                    <a:lstStyle/>
                    <a:p>
                      <a:pPr algn="l"/>
                      <a:r>
                        <a:rPr lang="zh-TW" altLang="en-US" sz="1800" dirty="0"/>
                        <a:t>說明</a:t>
                      </a:r>
                    </a:p>
                  </a:txBody>
                  <a:tcPr marL="77252" marR="77252" marT="38626" marB="38626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800" dirty="0"/>
                        <a:t>將接收到的資料經過</a:t>
                      </a:r>
                      <a:r>
                        <a:rPr lang="en-US" altLang="zh-TW" sz="1800" dirty="0"/>
                        <a:t>Buffer</a:t>
                      </a:r>
                      <a:r>
                        <a:rPr lang="zh-TW" altLang="en-US" sz="1800" dirty="0"/>
                        <a:t>傳送給外部</a:t>
                      </a:r>
                      <a:r>
                        <a:rPr lang="en-US" altLang="zh-TW" sz="1800" dirty="0"/>
                        <a:t>GPIO</a:t>
                      </a:r>
                      <a:r>
                        <a:rPr lang="zh-TW" altLang="en-US" sz="1800" dirty="0"/>
                        <a:t>及</a:t>
                      </a:r>
                      <a:r>
                        <a:rPr lang="en-US" altLang="zh-TW" sz="1800" dirty="0"/>
                        <a:t>PS</a:t>
                      </a:r>
                    </a:p>
                  </a:txBody>
                  <a:tcPr marL="77252" marR="77252" marT="38626" marB="386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277877454"/>
                  </a:ext>
                </a:extLst>
              </a:tr>
              <a:tr h="407102">
                <a:tc>
                  <a:txBody>
                    <a:bodyPr/>
                    <a:lstStyle/>
                    <a:p>
                      <a:pPr algn="l"/>
                      <a:r>
                        <a:rPr lang="zh-TW" altLang="en-US" sz="1800" dirty="0"/>
                        <a:t>方法</a:t>
                      </a:r>
                    </a:p>
                  </a:txBody>
                  <a:tcPr marL="77252" marR="77252" marT="38626" marB="38626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/>
                        <a:t>叫用</a:t>
                      </a:r>
                      <a:r>
                        <a:rPr lang="en-US" altLang="zh-TW" dirty="0" err="1"/>
                        <a:t>final.xpr</a:t>
                      </a:r>
                      <a:endParaRPr lang="en-US" altLang="zh-TW" dirty="0"/>
                    </a:p>
                  </a:txBody>
                  <a:tcPr marL="77252" marR="77252" marT="38626" marB="386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471239189"/>
                  </a:ext>
                </a:extLst>
              </a:tr>
              <a:tr h="407102">
                <a:tc>
                  <a:txBody>
                    <a:bodyPr/>
                    <a:lstStyle/>
                    <a:p>
                      <a:pPr algn="l"/>
                      <a:r>
                        <a:rPr lang="zh-TW" altLang="en-US" sz="1800" dirty="0"/>
                        <a:t>預期</a:t>
                      </a:r>
                    </a:p>
                  </a:txBody>
                  <a:tcPr marL="77252" marR="77252" marT="38626" marB="38626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800" dirty="0"/>
                        <a:t>傳送資料進</a:t>
                      </a:r>
                      <a:r>
                        <a:rPr lang="en-US" altLang="zh-TW" sz="1800" dirty="0"/>
                        <a:t>PS</a:t>
                      </a:r>
                      <a:r>
                        <a:rPr lang="zh-TW" altLang="en-US" sz="1800" dirty="0"/>
                        <a:t>並做顯示</a:t>
                      </a:r>
                      <a:endParaRPr lang="en-US" altLang="zh-TW" sz="1800" dirty="0"/>
                    </a:p>
                  </a:txBody>
                  <a:tcPr marL="77252" marR="77252" marT="38626" marB="386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772236232"/>
                  </a:ext>
                </a:extLst>
              </a:tr>
              <a:tr h="407102">
                <a:tc>
                  <a:txBody>
                    <a:bodyPr/>
                    <a:lstStyle/>
                    <a:p>
                      <a:pPr algn="l"/>
                      <a:r>
                        <a:rPr lang="zh-TW" altLang="en-US" sz="1800" dirty="0"/>
                        <a:t>實際</a:t>
                      </a:r>
                    </a:p>
                  </a:txBody>
                  <a:tcPr marL="77252" marR="77252" marT="38626" marB="38626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800" dirty="0"/>
                        <a:t>沒收到資料</a:t>
                      </a:r>
                      <a:endParaRPr lang="en-US" altLang="zh-TW" sz="1800" dirty="0"/>
                    </a:p>
                  </a:txBody>
                  <a:tcPr marL="77252" marR="77252" marT="38626" marB="386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3484805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941347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6E1A0B8-CF48-463C-AA2E-9C3041D82527}"/>
              </a:ext>
            </a:extLst>
          </p:cNvPr>
          <p:cNvSpPr txBox="1">
            <a:spLocks/>
          </p:cNvSpPr>
          <p:nvPr/>
        </p:nvSpPr>
        <p:spPr>
          <a:xfrm>
            <a:off x="212033" y="225287"/>
            <a:ext cx="7245779" cy="74212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b="1" dirty="0">
                <a:latin typeface="標楷體" panose="03000509000000000000" pitchFamily="65" charset="-120"/>
                <a:ea typeface="標楷體" panose="03000509000000000000" pitchFamily="65" charset="-120"/>
              </a:rPr>
              <a:t>六、</a:t>
            </a:r>
            <a:r>
              <a:rPr lang="en-US" altLang="zh-TW" b="1" dirty="0">
                <a:latin typeface="標楷體" panose="03000509000000000000" pitchFamily="65" charset="-120"/>
                <a:ea typeface="標楷體" panose="03000509000000000000" pitchFamily="65" charset="-120"/>
              </a:rPr>
              <a:t>API </a:t>
            </a:r>
            <a:r>
              <a:rPr lang="en-US" altLang="zh-TW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20240109</a:t>
            </a:r>
            <a:r>
              <a:rPr lang="zh-TW" altLang="en-US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更新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F996AD3-308F-4A0F-BA92-EF89743DEE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/>
          <a:lstStyle/>
          <a:p>
            <a:fld id="{7CBF77B3-1844-40AC-8917-40EE176F841B}" type="slidenum">
              <a:rPr lang="zh-TW" altLang="en-US" smtClean="0"/>
              <a:t>13</a:t>
            </a:fld>
            <a:endParaRPr lang="zh-TW" altLang="en-US"/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7EF57D3C-47FB-4516-96C7-7220585378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6117438"/>
              </p:ext>
            </p:extLst>
          </p:nvPr>
        </p:nvGraphicFramePr>
        <p:xfrm>
          <a:off x="343070" y="1060156"/>
          <a:ext cx="5752930" cy="5069937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682425">
                  <a:extLst>
                    <a:ext uri="{9D8B030D-6E8A-4147-A177-3AD203B41FA5}">
                      <a16:colId xmlns:a16="http://schemas.microsoft.com/office/drawing/2014/main" val="320149242"/>
                    </a:ext>
                  </a:extLst>
                </a:gridCol>
                <a:gridCol w="5070505">
                  <a:extLst>
                    <a:ext uri="{9D8B030D-6E8A-4147-A177-3AD203B41FA5}">
                      <a16:colId xmlns:a16="http://schemas.microsoft.com/office/drawing/2014/main" val="2458490034"/>
                    </a:ext>
                  </a:extLst>
                </a:gridCol>
              </a:tblGrid>
              <a:tr h="431867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sz="1800" b="1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XY-MK-5V + HT12D</a:t>
                      </a:r>
                      <a:r>
                        <a:rPr lang="en-US" altLang="zh-TW" sz="1800" dirty="0"/>
                        <a:t> </a:t>
                      </a:r>
                      <a:endParaRPr lang="zh-TW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283874"/>
                  </a:ext>
                </a:extLst>
              </a:tr>
              <a:tr h="689870">
                <a:tc>
                  <a:txBody>
                    <a:bodyPr/>
                    <a:lstStyle/>
                    <a:p>
                      <a:pPr algn="l"/>
                      <a:r>
                        <a:rPr lang="zh-TW" altLang="en-US" dirty="0"/>
                        <a:t>輸入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/>
                        <a:t>input data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555497495"/>
                  </a:ext>
                </a:extLst>
              </a:tr>
              <a:tr h="689870">
                <a:tc>
                  <a:txBody>
                    <a:bodyPr/>
                    <a:lstStyle/>
                    <a:p>
                      <a:pPr algn="l"/>
                      <a:r>
                        <a:rPr lang="zh-TW" altLang="en-US" dirty="0"/>
                        <a:t>輸出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/>
                        <a:t>output [4:0] receive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002955184"/>
                  </a:ext>
                </a:extLst>
              </a:tr>
              <a:tr h="689870">
                <a:tc>
                  <a:txBody>
                    <a:bodyPr/>
                    <a:lstStyle/>
                    <a:p>
                      <a:pPr algn="l"/>
                      <a:r>
                        <a:rPr lang="zh-TW" altLang="en-US" dirty="0"/>
                        <a:t>說明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/>
                        <a:t>Receiver</a:t>
                      </a:r>
                      <a:r>
                        <a:rPr lang="zh-TW" altLang="en-US" dirty="0"/>
                        <a:t>收到資料後給</a:t>
                      </a:r>
                      <a:r>
                        <a:rPr lang="en-US" altLang="zh-TW" dirty="0"/>
                        <a:t>HT12D</a:t>
                      </a:r>
                      <a:r>
                        <a:rPr lang="zh-TW" altLang="en-US" dirty="0"/>
                        <a:t>做解調。</a:t>
                      </a:r>
                      <a:br>
                        <a:rPr lang="en-US" altLang="zh-TW" dirty="0"/>
                      </a:br>
                      <a:r>
                        <a:rPr lang="zh-TW" altLang="en-US" dirty="0"/>
                        <a:t>輸出為（</a:t>
                      </a:r>
                      <a:r>
                        <a:rPr lang="en-US" altLang="zh-TW" dirty="0"/>
                        <a:t>GPIO_23</a:t>
                      </a:r>
                      <a:r>
                        <a:rPr lang="zh-TW" altLang="en-US" dirty="0"/>
                        <a:t>、</a:t>
                      </a:r>
                      <a:r>
                        <a:rPr lang="en-US" altLang="zh-TW" dirty="0"/>
                        <a:t>GPIO_18</a:t>
                      </a:r>
                      <a:r>
                        <a:rPr lang="zh-TW" altLang="en-US" dirty="0"/>
                        <a:t>、</a:t>
                      </a:r>
                      <a:r>
                        <a:rPr lang="en-US" altLang="zh-TW" dirty="0"/>
                        <a:t>GPIO_15</a:t>
                      </a:r>
                      <a:r>
                        <a:rPr lang="zh-TW" altLang="en-US" dirty="0"/>
                        <a:t>、</a:t>
                      </a:r>
                      <a:r>
                        <a:rPr lang="en-US" altLang="zh-TW" dirty="0"/>
                        <a:t>GPIO_14</a:t>
                      </a:r>
                      <a:r>
                        <a:rPr lang="zh-TW" altLang="en-US" dirty="0"/>
                        <a:t>由小至大</a:t>
                      </a:r>
                      <a:r>
                        <a:rPr lang="en-US" altLang="zh-TW" dirty="0"/>
                        <a:t>4bits value</a:t>
                      </a:r>
                      <a:r>
                        <a:rPr lang="zh-TW" altLang="en-US" dirty="0"/>
                        <a:t>。</a:t>
                      </a:r>
                      <a:br>
                        <a:rPr lang="en-US" altLang="zh-TW" dirty="0"/>
                      </a:br>
                      <a:r>
                        <a:rPr lang="en-US" altLang="zh-TW" dirty="0"/>
                        <a:t>GPIO_24:</a:t>
                      </a:r>
                      <a:r>
                        <a:rPr lang="zh-TW" altLang="en-US" dirty="0"/>
                        <a:t>傳送為有效，表示</a:t>
                      </a:r>
                      <a:r>
                        <a:rPr lang="en-US" altLang="zh-TW" dirty="0"/>
                        <a:t>1</a:t>
                      </a:r>
                      <a:r>
                        <a:rPr lang="zh-TW" altLang="en-US" dirty="0"/>
                        <a:t>。）給</a:t>
                      </a:r>
                      <a:r>
                        <a:rPr lang="en-US" altLang="zh-TW" dirty="0"/>
                        <a:t>PL</a:t>
                      </a:r>
                      <a:r>
                        <a:rPr lang="zh-TW" altLang="en-US" dirty="0"/>
                        <a:t>做處理。</a:t>
                      </a:r>
                      <a:endParaRPr lang="en-US" altLang="zh-TW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471239189"/>
                  </a:ext>
                </a:extLst>
              </a:tr>
              <a:tr h="689870">
                <a:tc>
                  <a:txBody>
                    <a:bodyPr/>
                    <a:lstStyle/>
                    <a:p>
                      <a:pPr algn="l"/>
                      <a:r>
                        <a:rPr lang="zh-TW" altLang="en-US" sz="1800" dirty="0"/>
                        <a:t>方法</a:t>
                      </a:r>
                    </a:p>
                  </a:txBody>
                  <a:tcPr marL="77252" marR="77252" marT="38626" marB="38626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433.92Hz</a:t>
                      </a:r>
                      <a:r>
                        <a:rPr lang="zh-TW" altLang="en-US" dirty="0"/>
                        <a:t>遙控器發射</a:t>
                      </a:r>
                      <a:endParaRPr lang="en-US" altLang="zh-TW" dirty="0"/>
                    </a:p>
                  </a:txBody>
                  <a:tcPr marL="77252" marR="77252" marT="38626" marB="386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395479958"/>
                  </a:ext>
                </a:extLst>
              </a:tr>
              <a:tr h="689870">
                <a:tc>
                  <a:txBody>
                    <a:bodyPr/>
                    <a:lstStyle/>
                    <a:p>
                      <a:pPr algn="l"/>
                      <a:r>
                        <a:rPr lang="zh-TW" altLang="en-US" sz="1800" dirty="0"/>
                        <a:t>預期</a:t>
                      </a:r>
                    </a:p>
                  </a:txBody>
                  <a:tcPr marL="77252" marR="77252" marT="38626" marB="38626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800" dirty="0"/>
                        <a:t>收到資料給</a:t>
                      </a:r>
                      <a:r>
                        <a:rPr lang="en-US" altLang="zh-TW" sz="1800" dirty="0"/>
                        <a:t>PL</a:t>
                      </a:r>
                    </a:p>
                  </a:txBody>
                  <a:tcPr marL="77252" marR="77252" marT="38626" marB="386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041318410"/>
                  </a:ext>
                </a:extLst>
              </a:tr>
              <a:tr h="689870">
                <a:tc>
                  <a:txBody>
                    <a:bodyPr/>
                    <a:lstStyle/>
                    <a:p>
                      <a:pPr algn="l"/>
                      <a:r>
                        <a:rPr lang="zh-TW" altLang="en-US" sz="1800" dirty="0"/>
                        <a:t>實際</a:t>
                      </a:r>
                    </a:p>
                  </a:txBody>
                  <a:tcPr marL="77252" marR="77252" marT="38626" marB="38626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800" dirty="0"/>
                        <a:t>沒收到資料</a:t>
                      </a:r>
                      <a:endParaRPr lang="en-US" altLang="zh-TW" sz="1800" dirty="0"/>
                    </a:p>
                  </a:txBody>
                  <a:tcPr marL="77252" marR="77252" marT="38626" marB="386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990428443"/>
                  </a:ext>
                </a:extLst>
              </a:tr>
            </a:tbl>
          </a:graphicData>
        </a:graphic>
      </p:graphicFrame>
      <p:pic>
        <p:nvPicPr>
          <p:cNvPr id="2050" name="Picture 2">
            <a:extLst>
              <a:ext uri="{FF2B5EF4-FFF2-40B4-BE49-F238E27FC236}">
                <a16:creationId xmlns:a16="http://schemas.microsoft.com/office/drawing/2014/main" id="{CD6962BF-23A0-48A6-B664-2FE9A113F9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209" y="225287"/>
            <a:ext cx="5872791" cy="5595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5F73CC1F-1FE8-4CDC-B103-7C721B6E30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6459785"/>
            <a:ext cx="5441677" cy="4422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CD160F3C-1E3D-4EFA-9692-F74375810B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2891509"/>
              </p:ext>
            </p:extLst>
          </p:nvPr>
        </p:nvGraphicFramePr>
        <p:xfrm>
          <a:off x="343070" y="6251081"/>
          <a:ext cx="5752930" cy="6034127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682425">
                  <a:extLst>
                    <a:ext uri="{9D8B030D-6E8A-4147-A177-3AD203B41FA5}">
                      <a16:colId xmlns:a16="http://schemas.microsoft.com/office/drawing/2014/main" val="2682243570"/>
                    </a:ext>
                  </a:extLst>
                </a:gridCol>
                <a:gridCol w="5070505">
                  <a:extLst>
                    <a:ext uri="{9D8B030D-6E8A-4147-A177-3AD203B41FA5}">
                      <a16:colId xmlns:a16="http://schemas.microsoft.com/office/drawing/2014/main" val="2887024661"/>
                    </a:ext>
                  </a:extLst>
                </a:gridCol>
              </a:tblGrid>
              <a:tr h="431867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sz="1800" b="1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XY-MK-5V + HT12D</a:t>
                      </a:r>
                      <a:r>
                        <a:rPr lang="en-US" altLang="zh-TW" sz="1800" dirty="0"/>
                        <a:t> Test</a:t>
                      </a:r>
                      <a:endParaRPr lang="zh-TW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1316001"/>
                  </a:ext>
                </a:extLst>
              </a:tr>
              <a:tr h="689870">
                <a:tc>
                  <a:txBody>
                    <a:bodyPr/>
                    <a:lstStyle/>
                    <a:p>
                      <a:pPr algn="l"/>
                      <a:r>
                        <a:rPr lang="zh-TW" altLang="en-US" dirty="0"/>
                        <a:t>輸入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/>
                        <a:t>input pin14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210746203"/>
                  </a:ext>
                </a:extLst>
              </a:tr>
              <a:tr h="689870">
                <a:tc>
                  <a:txBody>
                    <a:bodyPr/>
                    <a:lstStyle/>
                    <a:p>
                      <a:pPr algn="l"/>
                      <a:r>
                        <a:rPr lang="zh-TW" altLang="en-US" dirty="0"/>
                        <a:t>輸出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/>
                        <a:t>output pin13 data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output pin12 data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output pin11 data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output pin10 data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output pin17 data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585396150"/>
                  </a:ext>
                </a:extLst>
              </a:tr>
              <a:tr h="689870">
                <a:tc>
                  <a:txBody>
                    <a:bodyPr/>
                    <a:lstStyle/>
                    <a:p>
                      <a:pPr algn="l"/>
                      <a:r>
                        <a:rPr lang="zh-TW" altLang="en-US" dirty="0"/>
                        <a:t>說明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pin17 :</a:t>
                      </a:r>
                      <a:r>
                        <a:rPr lang="zh-TW" altLang="en-US" dirty="0"/>
                        <a:t> 傳送為有效，表示</a:t>
                      </a:r>
                      <a:r>
                        <a:rPr lang="en-US" altLang="zh-TW" dirty="0"/>
                        <a:t>1</a:t>
                      </a:r>
                      <a:r>
                        <a:rPr lang="zh-TW" altLang="en-US" dirty="0"/>
                        <a:t>。</a:t>
                      </a:r>
                      <a:endParaRPr lang="en-US" altLang="zh-TW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pin13</a:t>
                      </a:r>
                      <a:r>
                        <a:rPr lang="zh-TW" altLang="en-US" dirty="0"/>
                        <a:t>、</a:t>
                      </a:r>
                      <a:r>
                        <a:rPr lang="en-US" altLang="zh-TW" dirty="0"/>
                        <a:t>12</a:t>
                      </a:r>
                      <a:r>
                        <a:rPr lang="zh-TW" altLang="en-US" dirty="0"/>
                        <a:t>、</a:t>
                      </a:r>
                      <a:r>
                        <a:rPr lang="en-US" altLang="zh-TW" dirty="0"/>
                        <a:t>11</a:t>
                      </a:r>
                      <a:r>
                        <a:rPr lang="zh-TW" altLang="en-US" dirty="0"/>
                        <a:t>、</a:t>
                      </a:r>
                      <a:r>
                        <a:rPr lang="en-US" altLang="zh-TW" dirty="0"/>
                        <a:t>10 : data</a:t>
                      </a:r>
                      <a:r>
                        <a:rPr lang="zh-TW" altLang="en-US" dirty="0"/>
                        <a:t>值。</a:t>
                      </a:r>
                      <a:endParaRPr lang="en-US" altLang="zh-TW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010759812"/>
                  </a:ext>
                </a:extLst>
              </a:tr>
              <a:tr h="689870">
                <a:tc>
                  <a:txBody>
                    <a:bodyPr/>
                    <a:lstStyle/>
                    <a:p>
                      <a:pPr algn="l"/>
                      <a:r>
                        <a:rPr lang="zh-TW" altLang="en-US" sz="1800" dirty="0"/>
                        <a:t>方法</a:t>
                      </a:r>
                    </a:p>
                  </a:txBody>
                  <a:tcPr marL="77252" marR="77252" marT="38626" marB="38626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433.92Hz</a:t>
                      </a:r>
                      <a:r>
                        <a:rPr lang="zh-TW" altLang="en-US" dirty="0"/>
                        <a:t>遙控器發射</a:t>
                      </a:r>
                      <a:endParaRPr lang="en-US" altLang="zh-TW" dirty="0"/>
                    </a:p>
                  </a:txBody>
                  <a:tcPr marL="77252" marR="77252" marT="38626" marB="386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288527328"/>
                  </a:ext>
                </a:extLst>
              </a:tr>
              <a:tr h="689870">
                <a:tc>
                  <a:txBody>
                    <a:bodyPr/>
                    <a:lstStyle/>
                    <a:p>
                      <a:pPr algn="l"/>
                      <a:r>
                        <a:rPr lang="zh-TW" altLang="en-US" sz="1800" dirty="0"/>
                        <a:t>預期</a:t>
                      </a:r>
                    </a:p>
                  </a:txBody>
                  <a:tcPr marL="77252" marR="77252" marT="38626" marB="38626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800" dirty="0"/>
                        <a:t>LED</a:t>
                      </a:r>
                      <a:r>
                        <a:rPr lang="zh-TW" altLang="en-US" sz="1800" dirty="0"/>
                        <a:t>燈亮</a:t>
                      </a:r>
                      <a:endParaRPr lang="en-US" altLang="zh-TW" sz="1800" dirty="0"/>
                    </a:p>
                  </a:txBody>
                  <a:tcPr marL="77252" marR="77252" marT="38626" marB="386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509574430"/>
                  </a:ext>
                </a:extLst>
              </a:tr>
              <a:tr h="689870">
                <a:tc>
                  <a:txBody>
                    <a:bodyPr/>
                    <a:lstStyle/>
                    <a:p>
                      <a:pPr algn="l"/>
                      <a:r>
                        <a:rPr lang="zh-TW" altLang="en-US" sz="1800" dirty="0"/>
                        <a:t>實際</a:t>
                      </a:r>
                    </a:p>
                  </a:txBody>
                  <a:tcPr marL="77252" marR="77252" marT="38626" marB="38626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800" dirty="0"/>
                        <a:t>不亮</a:t>
                      </a:r>
                      <a:endParaRPr lang="en-US" altLang="zh-TW" sz="1800" dirty="0"/>
                    </a:p>
                  </a:txBody>
                  <a:tcPr marL="77252" marR="77252" marT="38626" marB="386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599751917"/>
                  </a:ext>
                </a:extLst>
              </a:tr>
              <a:tr h="689870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800" dirty="0"/>
                        <a:t>Q</a:t>
                      </a:r>
                      <a:r>
                        <a:rPr lang="zh-TW" altLang="en-US" sz="1800" dirty="0"/>
                        <a:t>？</a:t>
                      </a:r>
                    </a:p>
                  </a:txBody>
                  <a:tcPr marL="77252" marR="77252" marT="38626" marB="38626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800" dirty="0"/>
                        <a:t>遙控器的發射不是</a:t>
                      </a:r>
                      <a:r>
                        <a:rPr lang="en-US" altLang="zh-TW" sz="1800" dirty="0"/>
                        <a:t>433.92Hz?</a:t>
                      </a:r>
                    </a:p>
                  </a:txBody>
                  <a:tcPr marL="77252" marR="77252" marT="38626" marB="386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7170122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6157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7CDE6D29-2A07-4E50-8D96-F30B9F9E19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5113" y="42367"/>
            <a:ext cx="5367863" cy="5605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F996AD3-308F-4A0F-BA92-EF89743DEE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BF77B3-1844-40AC-8917-40EE176F841B}" type="slidenum">
              <a:rPr lang="zh-TW" altLang="en-US" smtClean="0"/>
              <a:t>14</a:t>
            </a:fld>
            <a:endParaRPr lang="zh-TW" altLang="en-US"/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7EF57D3C-47FB-4516-96C7-7220585378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5487566"/>
              </p:ext>
            </p:extLst>
          </p:nvPr>
        </p:nvGraphicFramePr>
        <p:xfrm>
          <a:off x="422109" y="1197316"/>
          <a:ext cx="5752930" cy="4571087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682425">
                  <a:extLst>
                    <a:ext uri="{9D8B030D-6E8A-4147-A177-3AD203B41FA5}">
                      <a16:colId xmlns:a16="http://schemas.microsoft.com/office/drawing/2014/main" val="320149242"/>
                    </a:ext>
                  </a:extLst>
                </a:gridCol>
                <a:gridCol w="5070505">
                  <a:extLst>
                    <a:ext uri="{9D8B030D-6E8A-4147-A177-3AD203B41FA5}">
                      <a16:colId xmlns:a16="http://schemas.microsoft.com/office/drawing/2014/main" val="2458490034"/>
                    </a:ext>
                  </a:extLst>
                </a:gridCol>
              </a:tblGrid>
              <a:tr h="431867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 </a:t>
                      </a:r>
                      <a:r>
                        <a:rPr lang="en-US" altLang="zh-TW" sz="1800" b="1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FS1000A</a:t>
                      </a:r>
                      <a:r>
                        <a:rPr lang="zh-TW" altLang="en-US" sz="1800" b="1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TW" sz="1800" b="1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+</a:t>
                      </a:r>
                      <a:r>
                        <a:rPr lang="zh-TW" altLang="en-US" sz="1800" b="1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TW" sz="1800" b="1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HT12E</a:t>
                      </a:r>
                      <a:endParaRPr lang="zh-TW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283874"/>
                  </a:ext>
                </a:extLst>
              </a:tr>
              <a:tr h="689870">
                <a:tc>
                  <a:txBody>
                    <a:bodyPr/>
                    <a:lstStyle/>
                    <a:p>
                      <a:pPr algn="l"/>
                      <a:r>
                        <a:rPr lang="zh-TW" altLang="en-US" dirty="0"/>
                        <a:t>輸入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/>
                        <a:t>input [4:0] transmit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555497495"/>
                  </a:ext>
                </a:extLst>
              </a:tr>
              <a:tr h="689870">
                <a:tc>
                  <a:txBody>
                    <a:bodyPr/>
                    <a:lstStyle/>
                    <a:p>
                      <a:pPr algn="l"/>
                      <a:r>
                        <a:rPr lang="zh-TW" altLang="en-US" dirty="0"/>
                        <a:t>輸出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/>
                        <a:t>output pin17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002955184"/>
                  </a:ext>
                </a:extLst>
              </a:tr>
              <a:tr h="689870">
                <a:tc>
                  <a:txBody>
                    <a:bodyPr/>
                    <a:lstStyle/>
                    <a:p>
                      <a:pPr algn="l"/>
                      <a:r>
                        <a:rPr lang="zh-TW" altLang="en-US" dirty="0"/>
                        <a:t>說明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dirty="0"/>
                        <a:t>接收</a:t>
                      </a:r>
                      <a:r>
                        <a:rPr lang="en-US" altLang="zh-TW" dirty="0"/>
                        <a:t>Buffer</a:t>
                      </a:r>
                      <a:r>
                        <a:rPr lang="zh-TW" altLang="en-US" dirty="0"/>
                        <a:t>給的資料並傳輸給</a:t>
                      </a:r>
                      <a:r>
                        <a:rPr lang="en-US" altLang="zh-TW" dirty="0"/>
                        <a:t>Tx</a:t>
                      </a:r>
                      <a:r>
                        <a:rPr lang="zh-TW" altLang="en-US" dirty="0"/>
                        <a:t>做發送</a:t>
                      </a:r>
                      <a:endParaRPr lang="en-US" altLang="zh-TW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772795842"/>
                  </a:ext>
                </a:extLst>
              </a:tr>
              <a:tr h="689870">
                <a:tc>
                  <a:txBody>
                    <a:bodyPr/>
                    <a:lstStyle/>
                    <a:p>
                      <a:pPr algn="l"/>
                      <a:r>
                        <a:rPr lang="zh-TW" altLang="en-US" dirty="0"/>
                        <a:t>方法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/>
                        <a:t>叫用</a:t>
                      </a:r>
                      <a:r>
                        <a:rPr lang="en-US" altLang="zh-TW" dirty="0" err="1"/>
                        <a:t>final.xpr</a:t>
                      </a:r>
                      <a:endParaRPr lang="en-US" altLang="zh-TW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471239189"/>
                  </a:ext>
                </a:extLst>
              </a:tr>
              <a:tr h="689870">
                <a:tc>
                  <a:txBody>
                    <a:bodyPr/>
                    <a:lstStyle/>
                    <a:p>
                      <a:pPr algn="l"/>
                      <a:r>
                        <a:rPr lang="zh-TW" altLang="en-US" sz="1800" dirty="0"/>
                        <a:t>預期</a:t>
                      </a:r>
                    </a:p>
                  </a:txBody>
                  <a:tcPr marL="77252" marR="77252" marT="38626" marB="38626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800" dirty="0"/>
                        <a:t>收到資料給</a:t>
                      </a:r>
                      <a:r>
                        <a:rPr lang="en-US" altLang="zh-TW" sz="1800" dirty="0"/>
                        <a:t>PL</a:t>
                      </a:r>
                    </a:p>
                  </a:txBody>
                  <a:tcPr marL="77252" marR="77252" marT="38626" marB="386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351347045"/>
                  </a:ext>
                </a:extLst>
              </a:tr>
              <a:tr h="689870">
                <a:tc>
                  <a:txBody>
                    <a:bodyPr/>
                    <a:lstStyle/>
                    <a:p>
                      <a:pPr algn="l"/>
                      <a:r>
                        <a:rPr lang="zh-TW" altLang="en-US" sz="1800" dirty="0"/>
                        <a:t>實際</a:t>
                      </a:r>
                    </a:p>
                  </a:txBody>
                  <a:tcPr marL="77252" marR="77252" marT="38626" marB="38626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800" dirty="0"/>
                        <a:t>沒收到資料</a:t>
                      </a:r>
                      <a:endParaRPr lang="en-US" altLang="zh-TW" sz="1800" dirty="0"/>
                    </a:p>
                  </a:txBody>
                  <a:tcPr marL="77252" marR="77252" marT="38626" marB="386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570949203"/>
                  </a:ext>
                </a:extLst>
              </a:tr>
            </a:tbl>
          </a:graphicData>
        </a:graphic>
      </p:graphicFrame>
      <p:pic>
        <p:nvPicPr>
          <p:cNvPr id="1032" name="Picture 8">
            <a:extLst>
              <a:ext uri="{FF2B5EF4-FFF2-40B4-BE49-F238E27FC236}">
                <a16:creationId xmlns:a16="http://schemas.microsoft.com/office/drawing/2014/main" id="{85DCB700-DDFA-4D8E-ADF1-E9C949F5F6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5113" y="7852761"/>
            <a:ext cx="5819775" cy="2695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標題 1">
            <a:extLst>
              <a:ext uri="{FF2B5EF4-FFF2-40B4-BE49-F238E27FC236}">
                <a16:creationId xmlns:a16="http://schemas.microsoft.com/office/drawing/2014/main" id="{992C860C-A7CB-42CF-AE22-A9FF18D45371}"/>
              </a:ext>
            </a:extLst>
          </p:cNvPr>
          <p:cNvSpPr txBox="1">
            <a:spLocks/>
          </p:cNvSpPr>
          <p:nvPr/>
        </p:nvSpPr>
        <p:spPr>
          <a:xfrm>
            <a:off x="632183" y="7134087"/>
            <a:ext cx="5752930" cy="74212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b="1" dirty="0">
                <a:latin typeface="標楷體" panose="03000509000000000000" pitchFamily="65" charset="-120"/>
                <a:ea typeface="標楷體" panose="03000509000000000000" pitchFamily="65" charset="-120"/>
              </a:rPr>
              <a:t>六、測試單元</a:t>
            </a:r>
            <a:endParaRPr lang="en-US" altLang="zh-TW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zh-TW" altLang="en-US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graphicFrame>
        <p:nvGraphicFramePr>
          <p:cNvPr id="13" name="表格 12">
            <a:extLst>
              <a:ext uri="{FF2B5EF4-FFF2-40B4-BE49-F238E27FC236}">
                <a16:creationId xmlns:a16="http://schemas.microsoft.com/office/drawing/2014/main" id="{BF8CDC4B-3F45-4166-BBED-BFBBEACAF8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8328785"/>
              </p:ext>
            </p:extLst>
          </p:nvPr>
        </p:nvGraphicFramePr>
        <p:xfrm>
          <a:off x="343070" y="7876208"/>
          <a:ext cx="5752930" cy="5344257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682425">
                  <a:extLst>
                    <a:ext uri="{9D8B030D-6E8A-4147-A177-3AD203B41FA5}">
                      <a16:colId xmlns:a16="http://schemas.microsoft.com/office/drawing/2014/main" val="2682243570"/>
                    </a:ext>
                  </a:extLst>
                </a:gridCol>
                <a:gridCol w="5070505">
                  <a:extLst>
                    <a:ext uri="{9D8B030D-6E8A-4147-A177-3AD203B41FA5}">
                      <a16:colId xmlns:a16="http://schemas.microsoft.com/office/drawing/2014/main" val="2887024661"/>
                    </a:ext>
                  </a:extLst>
                </a:gridCol>
              </a:tblGrid>
              <a:tr h="431867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sz="1800" b="1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FS1000A</a:t>
                      </a:r>
                      <a:r>
                        <a:rPr lang="zh-TW" altLang="en-US" sz="1800" b="1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TW" sz="1800" b="1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+</a:t>
                      </a:r>
                      <a:r>
                        <a:rPr lang="zh-TW" altLang="en-US" sz="1800" b="1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TW" sz="1800" b="1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HT12E Test</a:t>
                      </a:r>
                      <a:endParaRPr lang="zh-TW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1316001"/>
                  </a:ext>
                </a:extLst>
              </a:tr>
              <a:tr h="689870">
                <a:tc>
                  <a:txBody>
                    <a:bodyPr/>
                    <a:lstStyle/>
                    <a:p>
                      <a:pPr algn="l"/>
                      <a:r>
                        <a:rPr lang="zh-TW" altLang="en-US" dirty="0"/>
                        <a:t>輸入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/>
                        <a:t>input [3:0]</a:t>
                      </a:r>
                      <a:r>
                        <a:rPr lang="zh-TW" altLang="en-US" dirty="0"/>
                        <a:t> </a:t>
                      </a:r>
                      <a:r>
                        <a:rPr lang="en-US" altLang="zh-TW" dirty="0" err="1"/>
                        <a:t>sw</a:t>
                      </a:r>
                      <a:r>
                        <a:rPr lang="en-US" altLang="zh-TW" dirty="0"/>
                        <a:t>,</a:t>
                      </a:r>
                      <a:r>
                        <a:rPr lang="zh-TW" altLang="en-US" dirty="0"/>
                        <a:t> </a:t>
                      </a:r>
                      <a:r>
                        <a:rPr lang="en-US" altLang="zh-TW" dirty="0"/>
                        <a:t>input [7]</a:t>
                      </a:r>
                      <a:r>
                        <a:rPr lang="zh-TW" altLang="en-US" dirty="0"/>
                        <a:t> </a:t>
                      </a:r>
                      <a:r>
                        <a:rPr lang="en-US" altLang="zh-TW" dirty="0" err="1"/>
                        <a:t>sw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210746203"/>
                  </a:ext>
                </a:extLst>
              </a:tr>
              <a:tr h="689870">
                <a:tc>
                  <a:txBody>
                    <a:bodyPr/>
                    <a:lstStyle/>
                    <a:p>
                      <a:pPr algn="l"/>
                      <a:r>
                        <a:rPr lang="zh-TW" altLang="en-US" dirty="0"/>
                        <a:t>輸出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/>
                        <a:t>output pin13 led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output pin12 led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output pin11 led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output pin10 led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output pin17 led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585396150"/>
                  </a:ext>
                </a:extLst>
              </a:tr>
              <a:tr h="689870">
                <a:tc>
                  <a:txBody>
                    <a:bodyPr/>
                    <a:lstStyle/>
                    <a:p>
                      <a:pPr algn="l"/>
                      <a:r>
                        <a:rPr lang="zh-TW" altLang="en-US" dirty="0"/>
                        <a:t>說明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/>
                        <a:t>利用</a:t>
                      </a:r>
                      <a:r>
                        <a:rPr lang="en-US" altLang="zh-TW" dirty="0"/>
                        <a:t>switch</a:t>
                      </a:r>
                      <a:r>
                        <a:rPr lang="zh-TW" altLang="en-US" dirty="0"/>
                        <a:t>發送資料，</a:t>
                      </a:r>
                      <a:r>
                        <a:rPr lang="en-US" altLang="zh-TW" dirty="0"/>
                        <a:t>LED</a:t>
                      </a:r>
                      <a:r>
                        <a:rPr lang="zh-TW" altLang="en-US" dirty="0"/>
                        <a:t>發亮</a:t>
                      </a:r>
                      <a:endParaRPr lang="en-US" altLang="zh-TW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010759812"/>
                  </a:ext>
                </a:extLst>
              </a:tr>
              <a:tr h="689870">
                <a:tc>
                  <a:txBody>
                    <a:bodyPr/>
                    <a:lstStyle/>
                    <a:p>
                      <a:pPr algn="l"/>
                      <a:r>
                        <a:rPr lang="zh-TW" altLang="en-US" sz="1800" dirty="0"/>
                        <a:t>方法</a:t>
                      </a:r>
                    </a:p>
                  </a:txBody>
                  <a:tcPr marL="77252" marR="77252" marT="38626" marB="38626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/>
                        <a:t>叫用</a:t>
                      </a:r>
                      <a:r>
                        <a:rPr lang="en-US" altLang="zh-TW" dirty="0" err="1"/>
                        <a:t>transmit_buffer_UnitTest.xpr</a:t>
                      </a:r>
                      <a:endParaRPr lang="en-US" altLang="zh-TW" dirty="0"/>
                    </a:p>
                  </a:txBody>
                  <a:tcPr marL="77252" marR="77252" marT="38626" marB="386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288527328"/>
                  </a:ext>
                </a:extLst>
              </a:tr>
              <a:tr h="689870">
                <a:tc>
                  <a:txBody>
                    <a:bodyPr/>
                    <a:lstStyle/>
                    <a:p>
                      <a:pPr algn="l"/>
                      <a:r>
                        <a:rPr lang="zh-TW" altLang="en-US" sz="1800" dirty="0"/>
                        <a:t>預期</a:t>
                      </a:r>
                    </a:p>
                  </a:txBody>
                  <a:tcPr marL="77252" marR="77252" marT="38626" marB="38626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800" dirty="0"/>
                        <a:t>LED</a:t>
                      </a:r>
                      <a:r>
                        <a:rPr lang="zh-TW" altLang="en-US" sz="1800" dirty="0"/>
                        <a:t>燈亮</a:t>
                      </a:r>
                      <a:endParaRPr lang="en-US" altLang="zh-TW" sz="1800" dirty="0"/>
                    </a:p>
                  </a:txBody>
                  <a:tcPr marL="77252" marR="77252" marT="38626" marB="386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509574430"/>
                  </a:ext>
                </a:extLst>
              </a:tr>
              <a:tr h="689870">
                <a:tc>
                  <a:txBody>
                    <a:bodyPr/>
                    <a:lstStyle/>
                    <a:p>
                      <a:pPr algn="l"/>
                      <a:r>
                        <a:rPr lang="zh-TW" altLang="en-US" sz="1800" dirty="0"/>
                        <a:t>實際</a:t>
                      </a:r>
                    </a:p>
                  </a:txBody>
                  <a:tcPr marL="77252" marR="77252" marT="38626" marB="38626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800" dirty="0"/>
                        <a:t>不亮</a:t>
                      </a:r>
                      <a:endParaRPr lang="en-US" altLang="zh-TW" sz="1800" dirty="0"/>
                    </a:p>
                  </a:txBody>
                  <a:tcPr marL="77252" marR="77252" marT="38626" marB="386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599751917"/>
                  </a:ext>
                </a:extLst>
              </a:tr>
            </a:tbl>
          </a:graphicData>
        </a:graphic>
      </p:graphicFrame>
      <p:sp>
        <p:nvSpPr>
          <p:cNvPr id="9" name="標題 1">
            <a:extLst>
              <a:ext uri="{FF2B5EF4-FFF2-40B4-BE49-F238E27FC236}">
                <a16:creationId xmlns:a16="http://schemas.microsoft.com/office/drawing/2014/main" id="{497F46D1-4D92-4920-8028-122404167847}"/>
              </a:ext>
            </a:extLst>
          </p:cNvPr>
          <p:cNvSpPr txBox="1">
            <a:spLocks/>
          </p:cNvSpPr>
          <p:nvPr/>
        </p:nvSpPr>
        <p:spPr>
          <a:xfrm>
            <a:off x="212033" y="225287"/>
            <a:ext cx="7245779" cy="74212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b="1" dirty="0">
                <a:latin typeface="標楷體" panose="03000509000000000000" pitchFamily="65" charset="-120"/>
                <a:ea typeface="標楷體" panose="03000509000000000000" pitchFamily="65" charset="-120"/>
              </a:rPr>
              <a:t>六、</a:t>
            </a:r>
            <a:r>
              <a:rPr lang="en-US" altLang="zh-TW" b="1" dirty="0">
                <a:latin typeface="標楷體" panose="03000509000000000000" pitchFamily="65" charset="-120"/>
                <a:ea typeface="標楷體" panose="03000509000000000000" pitchFamily="65" charset="-120"/>
              </a:rPr>
              <a:t>API </a:t>
            </a:r>
            <a:r>
              <a:rPr lang="en-US" altLang="zh-TW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20240109</a:t>
            </a:r>
            <a:r>
              <a:rPr lang="zh-TW" altLang="en-US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更新</a:t>
            </a:r>
          </a:p>
        </p:txBody>
      </p:sp>
    </p:spTree>
    <p:extLst>
      <p:ext uri="{BB962C8B-B14F-4D97-AF65-F5344CB8AC3E}">
        <p14:creationId xmlns:p14="http://schemas.microsoft.com/office/powerpoint/2010/main" val="10356273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F996AD3-308F-4A0F-BA92-EF89743DEE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BF77B3-1844-40AC-8917-40EE176F841B}" type="slidenum">
              <a:rPr lang="zh-TW" altLang="en-US" smtClean="0"/>
              <a:t>15</a:t>
            </a:fld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E813E01-AE94-450C-BC59-F0EF0E5A36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5670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2F191FE1-E51C-AC3C-A77A-BC5BB937E9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BF77B3-1844-40AC-8917-40EE176F841B}" type="slidenum">
              <a:rPr lang="zh-TW" altLang="en-US" smtClean="0"/>
              <a:t>16</a:t>
            </a:fld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178D518-58BA-9CE1-4B3A-864799619B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0363" y="415189"/>
            <a:ext cx="6611273" cy="5820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9756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2F0CE975-127A-409A-9D28-FD10D8844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BF77B3-1844-40AC-8917-40EE176F841B}" type="slidenum">
              <a:rPr lang="zh-TW" altLang="en-US" smtClean="0"/>
              <a:t>17</a:t>
            </a:fld>
            <a:endParaRPr lang="zh-TW" alt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662385EA-D325-42BE-AF9B-01DCF5E344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216" y="992371"/>
            <a:ext cx="5722228" cy="3867690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58BC8AD0-17D5-4C27-9CEB-945CD1D5D9A9}"/>
              </a:ext>
            </a:extLst>
          </p:cNvPr>
          <p:cNvSpPr txBox="1"/>
          <p:nvPr/>
        </p:nvSpPr>
        <p:spPr>
          <a:xfrm>
            <a:off x="330809" y="4860061"/>
            <a:ext cx="33631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FS1000A:</a:t>
            </a:r>
            <a:r>
              <a:rPr lang="zh-TW" altLang="en-US" dirty="0"/>
              <a:t>工作電壓</a:t>
            </a:r>
            <a:r>
              <a:rPr lang="en-US" altLang="zh-TW" dirty="0"/>
              <a:t>3V </a:t>
            </a:r>
            <a:r>
              <a:rPr lang="zh-TW" altLang="en-US" dirty="0"/>
              <a:t>至 </a:t>
            </a:r>
            <a:r>
              <a:rPr lang="en-US" altLang="zh-TW" dirty="0"/>
              <a:t>12V </a:t>
            </a:r>
            <a:r>
              <a:rPr lang="zh-TW" altLang="en-US" dirty="0"/>
              <a:t>。</a:t>
            </a:r>
            <a:endParaRPr lang="en-US" altLang="zh-TW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A6F81582-5FD5-4738-8960-DD9DB7CAEA9D}"/>
              </a:ext>
            </a:extLst>
          </p:cNvPr>
          <p:cNvSpPr txBox="1"/>
          <p:nvPr/>
        </p:nvSpPr>
        <p:spPr>
          <a:xfrm>
            <a:off x="3693909" y="4854824"/>
            <a:ext cx="3108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XV-MK-5V:</a:t>
            </a:r>
            <a:r>
              <a:rPr lang="zh-TW" altLang="en-US" dirty="0"/>
              <a:t>工作電壓</a:t>
            </a:r>
            <a:r>
              <a:rPr lang="en-US" altLang="zh-TW" dirty="0"/>
              <a:t>DC5V</a:t>
            </a:r>
            <a:r>
              <a:rPr lang="zh-TW" altLang="en-US" dirty="0"/>
              <a:t>。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C6C6E161-0FEA-8C8F-8314-9B360BD567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9444" y="906107"/>
            <a:ext cx="5368172" cy="3953954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302A5EBC-5CBC-61FE-010F-AC5D87EED0EC}"/>
              </a:ext>
            </a:extLst>
          </p:cNvPr>
          <p:cNvSpPr txBox="1"/>
          <p:nvPr/>
        </p:nvSpPr>
        <p:spPr>
          <a:xfrm>
            <a:off x="7793812" y="4854824"/>
            <a:ext cx="2929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GPIO2</a:t>
            </a:r>
            <a:r>
              <a:rPr lang="zh-TW" altLang="en-US" dirty="0"/>
              <a:t>、</a:t>
            </a:r>
            <a:r>
              <a:rPr lang="en-US" altLang="zh-TW" dirty="0"/>
              <a:t>GPIO4</a:t>
            </a:r>
            <a:r>
              <a:rPr lang="zh-TW" altLang="en-US" dirty="0"/>
              <a:t>可提供</a:t>
            </a:r>
            <a:r>
              <a:rPr lang="en-US" altLang="zh-TW" dirty="0"/>
              <a:t>5V</a:t>
            </a:r>
            <a:r>
              <a:rPr lang="zh-TW" altLang="en-US" dirty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10551594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40148BA2-A50A-191F-5E97-9E52903AD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BF77B3-1844-40AC-8917-40EE176F841B}" type="slidenum">
              <a:rPr lang="zh-TW" altLang="en-US" smtClean="0"/>
              <a:t>18</a:t>
            </a:fld>
            <a:endParaRPr lang="zh-TW" altLang="en-US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6B3A4AD-E491-53D6-410D-EDBC5272FC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0653" y="569523"/>
            <a:ext cx="4221192" cy="3165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B03D06E-65B5-E46C-AD86-688C11CCCC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155" y="224467"/>
            <a:ext cx="7820025" cy="4476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A9AD2840-E6B7-447F-6A93-B79FB086B35D}"/>
              </a:ext>
            </a:extLst>
          </p:cNvPr>
          <p:cNvSpPr txBox="1"/>
          <p:nvPr/>
        </p:nvSpPr>
        <p:spPr>
          <a:xfrm>
            <a:off x="701745" y="4860061"/>
            <a:ext cx="1614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HT12E</a:t>
            </a:r>
            <a:r>
              <a:rPr lang="zh-TW" altLang="en-US" dirty="0"/>
              <a:t>編碼</a:t>
            </a:r>
            <a:r>
              <a:rPr lang="en-US" altLang="zh-TW" dirty="0"/>
              <a:t> </a:t>
            </a:r>
            <a:r>
              <a:rPr lang="zh-TW" altLang="en-US" dirty="0"/>
              <a:t>。</a:t>
            </a:r>
            <a:endParaRPr lang="en-US" altLang="zh-TW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7AB2D168-B397-DC85-9BF2-2FFFCCA424E2}"/>
              </a:ext>
            </a:extLst>
          </p:cNvPr>
          <p:cNvSpPr txBox="1"/>
          <p:nvPr/>
        </p:nvSpPr>
        <p:spPr>
          <a:xfrm>
            <a:off x="4641141" y="4860061"/>
            <a:ext cx="1640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HT12D</a:t>
            </a:r>
            <a:r>
              <a:rPr lang="zh-TW" altLang="en-US" dirty="0"/>
              <a:t>解碼</a:t>
            </a:r>
            <a:r>
              <a:rPr lang="en-US" altLang="zh-TW" dirty="0"/>
              <a:t> </a:t>
            </a:r>
            <a:r>
              <a:rPr lang="zh-TW" altLang="en-US" dirty="0"/>
              <a:t>。</a:t>
            </a:r>
            <a:endParaRPr lang="en-US" altLang="zh-TW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6730E3CF-D76B-0D0E-3038-4305BC4222F2}"/>
              </a:ext>
            </a:extLst>
          </p:cNvPr>
          <p:cNvSpPr txBox="1"/>
          <p:nvPr/>
        </p:nvSpPr>
        <p:spPr>
          <a:xfrm>
            <a:off x="701745" y="943850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FS1000A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6CD34AC1-9CDC-9AC5-9F45-BB98A98BD454}"/>
              </a:ext>
            </a:extLst>
          </p:cNvPr>
          <p:cNvSpPr txBox="1"/>
          <p:nvPr/>
        </p:nvSpPr>
        <p:spPr>
          <a:xfrm>
            <a:off x="3748988" y="943850"/>
            <a:ext cx="1300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XY-MK-5V</a:t>
            </a:r>
          </a:p>
        </p:txBody>
      </p:sp>
    </p:spTree>
    <p:extLst>
      <p:ext uri="{BB962C8B-B14F-4D97-AF65-F5344CB8AC3E}">
        <p14:creationId xmlns:p14="http://schemas.microsoft.com/office/powerpoint/2010/main" val="39475942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40148BA2-A50A-191F-5E97-9E52903AD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BF77B3-1844-40AC-8917-40EE176F841B}" type="slidenum">
              <a:rPr lang="zh-TW" altLang="en-US" smtClean="0"/>
              <a:t>19</a:t>
            </a:fld>
            <a:endParaRPr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663711A8-6FC7-4C25-A4BC-E3D2D50544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2599" y="516054"/>
            <a:ext cx="6306802" cy="5825892"/>
          </a:xfrm>
          <a:prstGeom prst="rect">
            <a:avLst/>
          </a:prstGeom>
        </p:spPr>
      </p:pic>
      <p:sp>
        <p:nvSpPr>
          <p:cNvPr id="4" name="橢圓 3">
            <a:extLst>
              <a:ext uri="{FF2B5EF4-FFF2-40B4-BE49-F238E27FC236}">
                <a16:creationId xmlns:a16="http://schemas.microsoft.com/office/drawing/2014/main" id="{4DEC4D15-B1C1-4A0A-BAF0-51C8818047B4}"/>
              </a:ext>
            </a:extLst>
          </p:cNvPr>
          <p:cNvSpPr/>
          <p:nvPr/>
        </p:nvSpPr>
        <p:spPr>
          <a:xfrm>
            <a:off x="2942599" y="654341"/>
            <a:ext cx="1721680" cy="265931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404852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6E1A0B8-CF48-463C-AA2E-9C3041D82527}"/>
              </a:ext>
            </a:extLst>
          </p:cNvPr>
          <p:cNvSpPr txBox="1">
            <a:spLocks/>
          </p:cNvSpPr>
          <p:nvPr/>
        </p:nvSpPr>
        <p:spPr>
          <a:xfrm>
            <a:off x="1066800" y="0"/>
            <a:ext cx="10058400" cy="55310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Contents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E5466608-A1E1-4B3C-A608-5414AC8555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5766073"/>
              </p:ext>
            </p:extLst>
          </p:nvPr>
        </p:nvGraphicFramePr>
        <p:xfrm>
          <a:off x="2032000" y="2687320"/>
          <a:ext cx="8128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8678">
                  <a:extLst>
                    <a:ext uri="{9D8B030D-6E8A-4147-A177-3AD203B41FA5}">
                      <a16:colId xmlns:a16="http://schemas.microsoft.com/office/drawing/2014/main" val="1511905372"/>
                    </a:ext>
                  </a:extLst>
                </a:gridCol>
                <a:gridCol w="7549322">
                  <a:extLst>
                    <a:ext uri="{9D8B030D-6E8A-4147-A177-3AD203B41FA5}">
                      <a16:colId xmlns:a16="http://schemas.microsoft.com/office/drawing/2014/main" val="12266609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523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一、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專案需求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04006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二、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Breakdown</a:t>
                      </a:r>
                      <a:endParaRPr lang="zh-TW" altLang="en-US" b="0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61881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三、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討論進度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0920981"/>
                  </a:ext>
                </a:extLst>
              </a:tr>
            </a:tbl>
          </a:graphicData>
        </a:graphic>
      </p:graphicFrame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11AFBEDF-4F87-4C20-B6C1-ADF5335BC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BF77B3-1844-40AC-8917-40EE176F841B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817453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40148BA2-A50A-191F-5E97-9E52903AD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BF77B3-1844-40AC-8917-40EE176F841B}" type="slidenum">
              <a:rPr lang="zh-TW" altLang="en-US" smtClean="0"/>
              <a:t>20</a:t>
            </a:fld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90F835B7-A516-4F44-B1E4-89F9A0B5BC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893" y="107240"/>
            <a:ext cx="4906503" cy="6141755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5396BD80-19C9-4E49-A893-3E621CC049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5574" y="2517184"/>
            <a:ext cx="5332668" cy="2469542"/>
          </a:xfrm>
          <a:prstGeom prst="rect">
            <a:avLst/>
          </a:prstGeom>
        </p:spPr>
      </p:pic>
      <p:sp>
        <p:nvSpPr>
          <p:cNvPr id="4" name="橢圓 3">
            <a:extLst>
              <a:ext uri="{FF2B5EF4-FFF2-40B4-BE49-F238E27FC236}">
                <a16:creationId xmlns:a16="http://schemas.microsoft.com/office/drawing/2014/main" id="{ADE8014B-9E3C-4D53-BE26-E13488B35424}"/>
              </a:ext>
            </a:extLst>
          </p:cNvPr>
          <p:cNvSpPr/>
          <p:nvPr/>
        </p:nvSpPr>
        <p:spPr>
          <a:xfrm>
            <a:off x="2676088" y="0"/>
            <a:ext cx="1342239" cy="239925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282085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40148BA2-A50A-191F-5E97-9E52903AD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BF77B3-1844-40AC-8917-40EE176F841B}" type="slidenum">
              <a:rPr lang="zh-TW" altLang="en-US" smtClean="0"/>
              <a:t>21</a:t>
            </a:fld>
            <a:endParaRPr lang="zh-TW" alt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5C6456EE-7802-487D-B718-68B0BB0C6D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9973" y="33090"/>
            <a:ext cx="8932054" cy="6173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7641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6E1A0B8-CF48-463C-AA2E-9C3041D82527}"/>
              </a:ext>
            </a:extLst>
          </p:cNvPr>
          <p:cNvSpPr txBox="1">
            <a:spLocks/>
          </p:cNvSpPr>
          <p:nvPr/>
        </p:nvSpPr>
        <p:spPr>
          <a:xfrm>
            <a:off x="212034" y="225287"/>
            <a:ext cx="5752930" cy="74212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b="1" dirty="0">
                <a:latin typeface="標楷體" panose="03000509000000000000" pitchFamily="65" charset="-120"/>
                <a:ea typeface="標楷體" panose="03000509000000000000" pitchFamily="65" charset="-120"/>
              </a:rPr>
              <a:t>六、</a:t>
            </a:r>
            <a:r>
              <a:rPr lang="en-US" altLang="zh-TW" b="1" dirty="0">
                <a:latin typeface="標楷體" panose="03000509000000000000" pitchFamily="65" charset="-120"/>
                <a:ea typeface="標楷體" panose="03000509000000000000" pitchFamily="65" charset="-120"/>
              </a:rPr>
              <a:t>API</a:t>
            </a:r>
            <a:endParaRPr lang="zh-TW" altLang="en-US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F996AD3-308F-4A0F-BA92-EF89743DEE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BF77B3-1844-40AC-8917-40EE176F841B}" type="slidenum">
              <a:rPr lang="zh-TW" altLang="en-US" smtClean="0"/>
              <a:t>22</a:t>
            </a:fld>
            <a:endParaRPr lang="zh-TW" altLang="en-US"/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7EF57D3C-47FB-4516-96C7-7220585378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1302086"/>
              </p:ext>
            </p:extLst>
          </p:nvPr>
        </p:nvGraphicFramePr>
        <p:xfrm>
          <a:off x="1236000" y="1856392"/>
          <a:ext cx="4860000" cy="280770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697165">
                  <a:extLst>
                    <a:ext uri="{9D8B030D-6E8A-4147-A177-3AD203B41FA5}">
                      <a16:colId xmlns:a16="http://schemas.microsoft.com/office/drawing/2014/main" val="320149242"/>
                    </a:ext>
                  </a:extLst>
                </a:gridCol>
                <a:gridCol w="4162835">
                  <a:extLst>
                    <a:ext uri="{9D8B030D-6E8A-4147-A177-3AD203B41FA5}">
                      <a16:colId xmlns:a16="http://schemas.microsoft.com/office/drawing/2014/main" val="2458490034"/>
                    </a:ext>
                  </a:extLst>
                </a:gridCol>
              </a:tblGrid>
              <a:tr h="339389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sz="1800" b="1" dirty="0" err="1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Gpio</a:t>
                      </a:r>
                      <a:r>
                        <a:rPr lang="en-US" altLang="zh-TW" sz="1800" b="1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[2]5V_test</a:t>
                      </a:r>
                      <a:endParaRPr lang="zh-TW" altLang="en-US" sz="1800" dirty="0"/>
                    </a:p>
                  </a:txBody>
                  <a:tcPr marL="90768" marR="90768" marT="45384" marB="45384" anchor="ctr"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283874"/>
                  </a:ext>
                </a:extLst>
              </a:tr>
              <a:tr h="407102">
                <a:tc>
                  <a:txBody>
                    <a:bodyPr/>
                    <a:lstStyle/>
                    <a:p>
                      <a:pPr algn="l"/>
                      <a:r>
                        <a:rPr lang="zh-TW" altLang="en-US" sz="1800" dirty="0"/>
                        <a:t>輸入</a:t>
                      </a:r>
                    </a:p>
                  </a:txBody>
                  <a:tcPr marL="77252" marR="77252" marT="38626" marB="38626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800" dirty="0"/>
                        <a:t>input 5V</a:t>
                      </a:r>
                      <a:endParaRPr lang="zh-TW" altLang="en-US" sz="1800" dirty="0"/>
                    </a:p>
                  </a:txBody>
                  <a:tcPr marL="77252" marR="77252" marT="38626" marB="386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555497495"/>
                  </a:ext>
                </a:extLst>
              </a:tr>
              <a:tr h="407102">
                <a:tc>
                  <a:txBody>
                    <a:bodyPr/>
                    <a:lstStyle/>
                    <a:p>
                      <a:pPr algn="l"/>
                      <a:r>
                        <a:rPr lang="zh-TW" altLang="en-US" sz="1800" dirty="0"/>
                        <a:t>輸出</a:t>
                      </a:r>
                    </a:p>
                  </a:txBody>
                  <a:tcPr marL="77252" marR="77252" marT="38626" marB="38626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800" dirty="0"/>
                        <a:t>output LED Light</a:t>
                      </a:r>
                    </a:p>
                  </a:txBody>
                  <a:tcPr marL="77252" marR="77252" marT="38626" marB="386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002955184"/>
                  </a:ext>
                </a:extLst>
              </a:tr>
              <a:tr h="407102">
                <a:tc>
                  <a:txBody>
                    <a:bodyPr/>
                    <a:lstStyle/>
                    <a:p>
                      <a:pPr algn="l"/>
                      <a:r>
                        <a:rPr lang="zh-TW" altLang="en-US" sz="1800" dirty="0"/>
                        <a:t>參數</a:t>
                      </a:r>
                    </a:p>
                  </a:txBody>
                  <a:tcPr marL="77252" marR="77252" marT="38626" marB="38626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800" dirty="0"/>
                        <a:t>R = 220</a:t>
                      </a:r>
                      <a:r>
                        <a:rPr lang="el-GR" altLang="zh-TW" sz="1800" dirty="0"/>
                        <a:t>Ω</a:t>
                      </a:r>
                      <a:r>
                        <a:rPr lang="en-US" altLang="zh-TW" sz="1800" dirty="0"/>
                        <a:t> </a:t>
                      </a:r>
                      <a:endParaRPr lang="zh-TW" altLang="en-US" sz="1800" dirty="0"/>
                    </a:p>
                  </a:txBody>
                  <a:tcPr marL="77252" marR="77252" marT="38626" marB="386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277877454"/>
                  </a:ext>
                </a:extLst>
              </a:tr>
              <a:tr h="407102">
                <a:tc>
                  <a:txBody>
                    <a:bodyPr/>
                    <a:lstStyle/>
                    <a:p>
                      <a:pPr algn="l"/>
                      <a:r>
                        <a:rPr lang="zh-TW" altLang="en-US" sz="1800" dirty="0"/>
                        <a:t>方法</a:t>
                      </a:r>
                    </a:p>
                  </a:txBody>
                  <a:tcPr marL="77252" marR="77252" marT="38626" marB="38626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800" dirty="0"/>
                        <a:t>將</a:t>
                      </a:r>
                      <a:r>
                        <a:rPr lang="en-US" altLang="zh-TW" sz="1800" dirty="0"/>
                        <a:t>FPGA</a:t>
                      </a:r>
                      <a:r>
                        <a:rPr lang="zh-TW" altLang="en-US" sz="1800" dirty="0"/>
                        <a:t>電源與電路接好如右圖。</a:t>
                      </a:r>
                      <a:endParaRPr lang="en-US" altLang="zh-TW" sz="1800" dirty="0"/>
                    </a:p>
                  </a:txBody>
                  <a:tcPr marL="77252" marR="77252" marT="38626" marB="386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471239189"/>
                  </a:ext>
                </a:extLst>
              </a:tr>
              <a:tr h="407102">
                <a:tc>
                  <a:txBody>
                    <a:bodyPr/>
                    <a:lstStyle/>
                    <a:p>
                      <a:pPr algn="l"/>
                      <a:r>
                        <a:rPr lang="zh-TW" altLang="en-US" sz="1800" dirty="0"/>
                        <a:t>預期</a:t>
                      </a:r>
                    </a:p>
                  </a:txBody>
                  <a:tcPr marL="77252" marR="77252" marT="38626" marB="38626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800" dirty="0"/>
                        <a:t>LED</a:t>
                      </a:r>
                      <a:r>
                        <a:rPr lang="zh-TW" altLang="en-US" sz="1800" dirty="0"/>
                        <a:t>發亮，證實</a:t>
                      </a:r>
                      <a:r>
                        <a:rPr lang="en-US" altLang="zh-TW" sz="1800" dirty="0"/>
                        <a:t>5V</a:t>
                      </a:r>
                      <a:r>
                        <a:rPr lang="zh-TW" altLang="en-US" sz="1800" dirty="0"/>
                        <a:t>存在。</a:t>
                      </a:r>
                      <a:endParaRPr lang="en-US" altLang="zh-TW" sz="1800" dirty="0"/>
                    </a:p>
                  </a:txBody>
                  <a:tcPr marL="77252" marR="77252" marT="38626" marB="386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772236232"/>
                  </a:ext>
                </a:extLst>
              </a:tr>
              <a:tr h="407102">
                <a:tc>
                  <a:txBody>
                    <a:bodyPr/>
                    <a:lstStyle/>
                    <a:p>
                      <a:pPr algn="l"/>
                      <a:r>
                        <a:rPr lang="zh-TW" altLang="en-US" sz="1800" dirty="0"/>
                        <a:t>實際</a:t>
                      </a:r>
                    </a:p>
                  </a:txBody>
                  <a:tcPr marL="77252" marR="77252" marT="38626" marB="38626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800" dirty="0"/>
                        <a:t>LED</a:t>
                      </a:r>
                      <a:r>
                        <a:rPr lang="zh-TW" altLang="en-US" sz="1800" dirty="0"/>
                        <a:t>確實發亮。</a:t>
                      </a:r>
                      <a:endParaRPr lang="en-US" altLang="zh-TW" sz="1800" dirty="0"/>
                    </a:p>
                  </a:txBody>
                  <a:tcPr marL="77252" marR="77252" marT="38626" marB="386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348480520"/>
                  </a:ext>
                </a:extLst>
              </a:tr>
            </a:tbl>
          </a:graphicData>
        </a:graphic>
      </p:graphicFrame>
      <p:pic>
        <p:nvPicPr>
          <p:cNvPr id="2052" name="Picture 4">
            <a:extLst>
              <a:ext uri="{FF2B5EF4-FFF2-40B4-BE49-F238E27FC236}">
                <a16:creationId xmlns:a16="http://schemas.microsoft.com/office/drawing/2014/main" id="{D27BFD15-7B7E-46EE-84AA-BFFAF7A1FA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0001" y="967408"/>
            <a:ext cx="5459965" cy="4016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67883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F996AD3-308F-4A0F-BA92-EF89743DEE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BF77B3-1844-40AC-8917-40EE176F841B}" type="slidenum">
              <a:rPr lang="zh-TW" altLang="en-US" smtClean="0"/>
              <a:t>23</a:t>
            </a:fld>
            <a:endParaRPr lang="zh-TW" altLang="en-US"/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1E0E2D04-7F73-49FF-A427-35479717A8F1}"/>
              </a:ext>
            </a:extLst>
          </p:cNvPr>
          <p:cNvSpPr/>
          <p:nvPr/>
        </p:nvSpPr>
        <p:spPr>
          <a:xfrm>
            <a:off x="961462" y="2886264"/>
            <a:ext cx="102690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hlinkClick r:id="rId2"/>
              </a:rPr>
              <a:t>自定义</a:t>
            </a:r>
            <a:r>
              <a:rPr lang="en-US" altLang="zh-CN" dirty="0">
                <a:hlinkClick r:id="rId2"/>
              </a:rPr>
              <a:t>AXI IP</a:t>
            </a:r>
            <a:r>
              <a:rPr lang="zh-CN" altLang="en-US" dirty="0">
                <a:hlinkClick r:id="rId2"/>
              </a:rPr>
              <a:t>核实验</a:t>
            </a:r>
            <a:r>
              <a:rPr lang="en-US" altLang="zh-CN" dirty="0">
                <a:hlinkClick r:id="rId2"/>
              </a:rPr>
              <a:t>——FPGA </a:t>
            </a:r>
            <a:r>
              <a:rPr lang="en-US" altLang="zh-CN" dirty="0" err="1">
                <a:hlinkClick r:id="rId2"/>
              </a:rPr>
              <a:t>Vitis</a:t>
            </a:r>
            <a:r>
              <a:rPr lang="zh-CN" altLang="en-US" dirty="0">
                <a:hlinkClick r:id="rId2"/>
              </a:rPr>
              <a:t>篇</a:t>
            </a:r>
            <a:r>
              <a:rPr lang="en-US" altLang="zh-CN" dirty="0">
                <a:hlinkClick r:id="rId2"/>
              </a:rPr>
              <a:t>_</a:t>
            </a:r>
            <a:r>
              <a:rPr lang="en-US" altLang="zh-CN" dirty="0" err="1">
                <a:hlinkClick r:id="rId2"/>
              </a:rPr>
              <a:t>xilinx</a:t>
            </a:r>
            <a:r>
              <a:rPr lang="en-US" altLang="zh-CN" dirty="0">
                <a:hlinkClick r:id="rId2"/>
              </a:rPr>
              <a:t> </a:t>
            </a:r>
            <a:r>
              <a:rPr lang="zh-CN" altLang="en-US" dirty="0">
                <a:hlinkClick r:id="rId2"/>
              </a:rPr>
              <a:t>自定义</a:t>
            </a:r>
            <a:r>
              <a:rPr lang="en-US" altLang="zh-CN" dirty="0" err="1">
                <a:hlinkClick r:id="rId2"/>
              </a:rPr>
              <a:t>ip</a:t>
            </a:r>
            <a:r>
              <a:rPr lang="zh-CN" altLang="en-US" dirty="0">
                <a:hlinkClick r:id="rId2"/>
              </a:rPr>
              <a:t>怎么添加到设备树</a:t>
            </a:r>
            <a:r>
              <a:rPr lang="en-US" altLang="zh-CN" dirty="0">
                <a:hlinkClick r:id="rId2"/>
              </a:rPr>
              <a:t>-CSDN</a:t>
            </a:r>
            <a:r>
              <a:rPr lang="zh-CN" altLang="en-US" dirty="0">
                <a:hlinkClick r:id="rId2"/>
              </a:rPr>
              <a:t>博客</a:t>
            </a:r>
            <a:endParaRPr lang="zh-TW" alt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784B0A48-BF5A-4195-B45D-C3556DCA5B2E}"/>
              </a:ext>
            </a:extLst>
          </p:cNvPr>
          <p:cNvSpPr txBox="1"/>
          <p:nvPr/>
        </p:nvSpPr>
        <p:spPr>
          <a:xfrm>
            <a:off x="961462" y="2152650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b="1" dirty="0"/>
              <a:t>參考</a:t>
            </a:r>
          </a:p>
        </p:txBody>
      </p:sp>
    </p:spTree>
    <p:extLst>
      <p:ext uri="{BB962C8B-B14F-4D97-AF65-F5344CB8AC3E}">
        <p14:creationId xmlns:p14="http://schemas.microsoft.com/office/powerpoint/2010/main" val="41826378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6E1A0B8-CF48-463C-AA2E-9C3041D82527}"/>
              </a:ext>
            </a:extLst>
          </p:cNvPr>
          <p:cNvSpPr txBox="1">
            <a:spLocks/>
          </p:cNvSpPr>
          <p:nvPr/>
        </p:nvSpPr>
        <p:spPr>
          <a:xfrm>
            <a:off x="212034" y="225287"/>
            <a:ext cx="8918714" cy="74212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t"/>
            <a:endParaRPr lang="zh-TW" altLang="en-US" b="1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F996AD3-308F-4A0F-BA92-EF89743DEE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BF77B3-1844-40AC-8917-40EE176F841B}" type="slidenum">
              <a:rPr lang="zh-TW" altLang="en-US" smtClean="0"/>
              <a:t>24</a:t>
            </a:fld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5E8177F-3411-4E5F-9115-B2060327FA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5833" y="2622442"/>
            <a:ext cx="7420334" cy="1613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6766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6E1A0B8-CF48-463C-AA2E-9C3041D82527}"/>
              </a:ext>
            </a:extLst>
          </p:cNvPr>
          <p:cNvSpPr txBox="1">
            <a:spLocks/>
          </p:cNvSpPr>
          <p:nvPr/>
        </p:nvSpPr>
        <p:spPr>
          <a:xfrm>
            <a:off x="212034" y="225287"/>
            <a:ext cx="8918714" cy="74212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t"/>
            <a:endParaRPr lang="zh-TW" altLang="en-US" b="1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F996AD3-308F-4A0F-BA92-EF89743DEE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BF77B3-1844-40AC-8917-40EE176F841B}" type="slidenum">
              <a:rPr lang="zh-TW" altLang="en-US" smtClean="0"/>
              <a:t>25</a:t>
            </a:fld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BD718DEA-340E-412A-A149-51A8B50DA6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1152" y="1371313"/>
            <a:ext cx="7849695" cy="4115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9195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6E1A0B8-CF48-463C-AA2E-9C3041D82527}"/>
              </a:ext>
            </a:extLst>
          </p:cNvPr>
          <p:cNvSpPr txBox="1">
            <a:spLocks/>
          </p:cNvSpPr>
          <p:nvPr/>
        </p:nvSpPr>
        <p:spPr>
          <a:xfrm>
            <a:off x="212034" y="225287"/>
            <a:ext cx="8918714" cy="74212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t"/>
            <a:endParaRPr lang="zh-TW" altLang="en-US" b="1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F996AD3-308F-4A0F-BA92-EF89743DEE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BF77B3-1844-40AC-8917-40EE176F841B}" type="slidenum">
              <a:rPr lang="zh-TW" altLang="en-US" smtClean="0"/>
              <a:t>26</a:t>
            </a:fld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1E61C139-9D5E-4903-8162-9D47CE2164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0178" y="728285"/>
            <a:ext cx="8011643" cy="5401429"/>
          </a:xfrm>
          <a:prstGeom prst="rect">
            <a:avLst/>
          </a:prstGeom>
        </p:spPr>
      </p:pic>
      <p:sp>
        <p:nvSpPr>
          <p:cNvPr id="6" name="橢圓 5">
            <a:extLst>
              <a:ext uri="{FF2B5EF4-FFF2-40B4-BE49-F238E27FC236}">
                <a16:creationId xmlns:a16="http://schemas.microsoft.com/office/drawing/2014/main" id="{749BB58C-330C-4470-91A3-7B5B2B32EE03}"/>
              </a:ext>
            </a:extLst>
          </p:cNvPr>
          <p:cNvSpPr/>
          <p:nvPr/>
        </p:nvSpPr>
        <p:spPr>
          <a:xfrm>
            <a:off x="2326429" y="1936927"/>
            <a:ext cx="7503207" cy="123914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F81E9840-673F-4DA8-820D-6CFBF8D15B03}"/>
              </a:ext>
            </a:extLst>
          </p:cNvPr>
          <p:cNvSpPr txBox="1"/>
          <p:nvPr/>
        </p:nvSpPr>
        <p:spPr>
          <a:xfrm>
            <a:off x="4348018" y="3832575"/>
            <a:ext cx="2635868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solidFill>
                  <a:srgbClr val="FF0000"/>
                </a:solidFill>
              </a:rPr>
              <a:t>取要創建的</a:t>
            </a:r>
            <a:r>
              <a:rPr lang="en-US" altLang="zh-TW" sz="2400" b="1" dirty="0">
                <a:solidFill>
                  <a:srgbClr val="FF0000"/>
                </a:solidFill>
              </a:rPr>
              <a:t>IP</a:t>
            </a:r>
            <a:r>
              <a:rPr lang="zh-TW" altLang="en-US" sz="2400" b="1" dirty="0">
                <a:solidFill>
                  <a:srgbClr val="FF0000"/>
                </a:solidFill>
              </a:rPr>
              <a:t>名字</a:t>
            </a:r>
          </a:p>
        </p:txBody>
      </p:sp>
    </p:spTree>
    <p:extLst>
      <p:ext uri="{BB962C8B-B14F-4D97-AF65-F5344CB8AC3E}">
        <p14:creationId xmlns:p14="http://schemas.microsoft.com/office/powerpoint/2010/main" val="22210227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6E1A0B8-CF48-463C-AA2E-9C3041D82527}"/>
              </a:ext>
            </a:extLst>
          </p:cNvPr>
          <p:cNvSpPr txBox="1">
            <a:spLocks/>
          </p:cNvSpPr>
          <p:nvPr/>
        </p:nvSpPr>
        <p:spPr>
          <a:xfrm>
            <a:off x="212034" y="225287"/>
            <a:ext cx="8918714" cy="74212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t"/>
            <a:endParaRPr lang="zh-TW" altLang="en-US" b="1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F996AD3-308F-4A0F-BA92-EF89743DEE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BF77B3-1844-40AC-8917-40EE176F841B}" type="slidenum">
              <a:rPr lang="zh-TW" altLang="en-US" smtClean="0"/>
              <a:t>27</a:t>
            </a:fld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947CBD7-5465-48D7-A769-5D9906955F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8815" y="225287"/>
            <a:ext cx="8011643" cy="5430008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E0AC09A1-4207-4E2F-B9A0-FD2255D30CFF}"/>
              </a:ext>
            </a:extLst>
          </p:cNvPr>
          <p:cNvSpPr txBox="1"/>
          <p:nvPr/>
        </p:nvSpPr>
        <p:spPr>
          <a:xfrm>
            <a:off x="5574975" y="1081585"/>
            <a:ext cx="80127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solidFill>
                  <a:srgbClr val="FF0000"/>
                </a:solidFill>
              </a:rPr>
              <a:t>不動</a:t>
            </a:r>
          </a:p>
        </p:txBody>
      </p:sp>
    </p:spTree>
    <p:extLst>
      <p:ext uri="{BB962C8B-B14F-4D97-AF65-F5344CB8AC3E}">
        <p14:creationId xmlns:p14="http://schemas.microsoft.com/office/powerpoint/2010/main" val="24213537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6E1A0B8-CF48-463C-AA2E-9C3041D82527}"/>
              </a:ext>
            </a:extLst>
          </p:cNvPr>
          <p:cNvSpPr txBox="1">
            <a:spLocks/>
          </p:cNvSpPr>
          <p:nvPr/>
        </p:nvSpPr>
        <p:spPr>
          <a:xfrm>
            <a:off x="212034" y="225287"/>
            <a:ext cx="8918714" cy="74212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t"/>
            <a:endParaRPr lang="zh-TW" altLang="en-US" b="1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F996AD3-308F-4A0F-BA92-EF89743DEE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BF77B3-1844-40AC-8917-40EE176F841B}" type="slidenum">
              <a:rPr lang="zh-TW" altLang="en-US" smtClean="0"/>
              <a:t>28</a:t>
            </a:fld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DB6705E1-CC4E-4A6F-AA69-A134E81553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4941" y="225287"/>
            <a:ext cx="8002117" cy="5410955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1CE04DA9-E454-45AB-9BAE-22E801C8134A}"/>
              </a:ext>
            </a:extLst>
          </p:cNvPr>
          <p:cNvSpPr txBox="1"/>
          <p:nvPr/>
        </p:nvSpPr>
        <p:spPr>
          <a:xfrm>
            <a:off x="5794306" y="691892"/>
            <a:ext cx="80127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solidFill>
                  <a:srgbClr val="FF0000"/>
                </a:solidFill>
              </a:rPr>
              <a:t>不動</a:t>
            </a:r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4203465A-D38C-4486-BCE3-B5EED63FC53B}"/>
              </a:ext>
            </a:extLst>
          </p:cNvPr>
          <p:cNvSpPr/>
          <p:nvPr/>
        </p:nvSpPr>
        <p:spPr>
          <a:xfrm>
            <a:off x="7921729" y="4722663"/>
            <a:ext cx="1485900" cy="91357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288114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6E1A0B8-CF48-463C-AA2E-9C3041D82527}"/>
              </a:ext>
            </a:extLst>
          </p:cNvPr>
          <p:cNvSpPr txBox="1">
            <a:spLocks/>
          </p:cNvSpPr>
          <p:nvPr/>
        </p:nvSpPr>
        <p:spPr>
          <a:xfrm>
            <a:off x="212034" y="225287"/>
            <a:ext cx="8918714" cy="74212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t"/>
            <a:endParaRPr lang="zh-TW" altLang="en-US" b="1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F996AD3-308F-4A0F-BA92-EF89743DEE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BF77B3-1844-40AC-8917-40EE176F841B}" type="slidenum">
              <a:rPr lang="zh-TW" altLang="en-US" smtClean="0"/>
              <a:t>29</a:t>
            </a:fld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0D8D58B-17B4-41A2-88DF-0396C26BE3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034" y="1314155"/>
            <a:ext cx="11736438" cy="4229690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71C83331-88F6-4930-B0A5-29E40F087693}"/>
              </a:ext>
            </a:extLst>
          </p:cNvPr>
          <p:cNvSpPr txBox="1"/>
          <p:nvPr/>
        </p:nvSpPr>
        <p:spPr>
          <a:xfrm>
            <a:off x="212034" y="483158"/>
            <a:ext cx="10289023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solidFill>
                  <a:srgbClr val="FF0000"/>
                </a:solidFill>
              </a:rPr>
              <a:t>完成後找到</a:t>
            </a:r>
            <a:r>
              <a:rPr lang="en-US" altLang="zh-TW" sz="2400" b="1" dirty="0">
                <a:solidFill>
                  <a:srgbClr val="FF0000"/>
                </a:solidFill>
              </a:rPr>
              <a:t>”IP</a:t>
            </a:r>
            <a:r>
              <a:rPr lang="zh-TW" altLang="en-US" sz="2400" b="1" dirty="0">
                <a:solidFill>
                  <a:srgbClr val="FF0000"/>
                </a:solidFill>
              </a:rPr>
              <a:t> </a:t>
            </a:r>
            <a:r>
              <a:rPr lang="en-US" altLang="zh-TW" sz="2400" b="1" dirty="0">
                <a:solidFill>
                  <a:srgbClr val="FF0000"/>
                </a:solidFill>
              </a:rPr>
              <a:t>Catalog”</a:t>
            </a:r>
            <a:r>
              <a:rPr lang="zh-TW" altLang="en-US" sz="2400" b="1" dirty="0">
                <a:solidFill>
                  <a:srgbClr val="FF0000"/>
                </a:solidFill>
              </a:rPr>
              <a:t>，在視窗上找到剛剛建立的</a:t>
            </a:r>
            <a:r>
              <a:rPr lang="en-US" altLang="zh-TW" sz="2400" b="1" dirty="0">
                <a:solidFill>
                  <a:srgbClr val="FF0000"/>
                </a:solidFill>
              </a:rPr>
              <a:t>AXI</a:t>
            </a:r>
            <a:r>
              <a:rPr lang="zh-TW" altLang="en-US" sz="2400" b="1" dirty="0">
                <a:solidFill>
                  <a:srgbClr val="FF0000"/>
                </a:solidFill>
              </a:rPr>
              <a:t> </a:t>
            </a:r>
            <a:r>
              <a:rPr lang="en-US" altLang="zh-TW" sz="2400" b="1" dirty="0">
                <a:solidFill>
                  <a:srgbClr val="FF0000"/>
                </a:solidFill>
              </a:rPr>
              <a:t>peripheral</a:t>
            </a:r>
            <a:r>
              <a:rPr lang="zh-TW" altLang="en-US" sz="2400" b="1" dirty="0">
                <a:solidFill>
                  <a:srgbClr val="FF0000"/>
                </a:solidFill>
              </a:rPr>
              <a:t>，點擊</a:t>
            </a:r>
            <a:r>
              <a:rPr lang="en-US" altLang="zh-TW" sz="2400" b="1" dirty="0">
                <a:solidFill>
                  <a:srgbClr val="FF0000"/>
                </a:solidFill>
              </a:rPr>
              <a:t>“Edit in IP Packager”</a:t>
            </a:r>
            <a:r>
              <a:rPr lang="zh-TW" altLang="en-US" sz="2400" b="1" dirty="0">
                <a:solidFill>
                  <a:srgbClr val="FF0000"/>
                </a:solidFill>
              </a:rPr>
              <a:t>，打開此</a:t>
            </a:r>
            <a:r>
              <a:rPr lang="en-US" altLang="zh-TW" sz="2400" b="1" dirty="0">
                <a:solidFill>
                  <a:srgbClr val="FF0000"/>
                </a:solidFill>
              </a:rPr>
              <a:t>IP</a:t>
            </a:r>
            <a:r>
              <a:rPr lang="zh-TW" altLang="en-US" sz="2400" b="1" dirty="0">
                <a:solidFill>
                  <a:srgbClr val="FF0000"/>
                </a:solidFill>
              </a:rPr>
              <a:t>工程。</a:t>
            </a:r>
          </a:p>
        </p:txBody>
      </p:sp>
    </p:spTree>
    <p:extLst>
      <p:ext uri="{BB962C8B-B14F-4D97-AF65-F5344CB8AC3E}">
        <p14:creationId xmlns:p14="http://schemas.microsoft.com/office/powerpoint/2010/main" val="42718069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6E1A0B8-CF48-463C-AA2E-9C3041D82527}"/>
              </a:ext>
            </a:extLst>
          </p:cNvPr>
          <p:cNvSpPr txBox="1">
            <a:spLocks/>
          </p:cNvSpPr>
          <p:nvPr/>
        </p:nvSpPr>
        <p:spPr>
          <a:xfrm>
            <a:off x="212034" y="225287"/>
            <a:ext cx="4041914" cy="74212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b="1" dirty="0">
                <a:latin typeface="標楷體" panose="03000509000000000000" pitchFamily="65" charset="-120"/>
                <a:ea typeface="標楷體" panose="03000509000000000000" pitchFamily="65" charset="-120"/>
              </a:rPr>
              <a:t>一、專案需求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F996AD3-308F-4A0F-BA92-EF89743DEE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BF77B3-1844-40AC-8917-40EE176F841B}" type="slidenum">
              <a:rPr lang="zh-TW" altLang="en-US" smtClean="0"/>
              <a:t>3</a:t>
            </a:fld>
            <a:endParaRPr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4E94C234-E101-4A1D-B650-0A731AB0BF3A}"/>
              </a:ext>
            </a:extLst>
          </p:cNvPr>
          <p:cNvSpPr txBox="1"/>
          <p:nvPr/>
        </p:nvSpPr>
        <p:spPr>
          <a:xfrm>
            <a:off x="1162975" y="967408"/>
            <a:ext cx="10049508" cy="6370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zh-TW" altLang="en-US" sz="2400" dirty="0"/>
              <a:t>題目：</a:t>
            </a:r>
            <a:br>
              <a:rPr lang="en-US" altLang="zh-TW" sz="2400" dirty="0"/>
            </a:br>
            <a:r>
              <a:rPr lang="en-US" altLang="zh-TW" sz="2400" dirty="0"/>
              <a:t>Sniffer</a:t>
            </a:r>
            <a:r>
              <a:rPr lang="zh-TW" altLang="en-US" sz="2400" dirty="0"/>
              <a:t>基本款</a:t>
            </a:r>
            <a:endParaRPr lang="en-US" altLang="zh-TW" sz="2400" dirty="0"/>
          </a:p>
          <a:p>
            <a:pPr marL="342900" indent="-342900">
              <a:buFont typeface="+mj-lt"/>
              <a:buAutoNum type="arabicPeriod"/>
            </a:pPr>
            <a:r>
              <a:rPr lang="en-US" altLang="zh-TW" sz="2400" dirty="0"/>
              <a:t>Input, Output</a:t>
            </a:r>
            <a:br>
              <a:rPr lang="en-US" altLang="zh-TW" sz="2400" dirty="0"/>
            </a:br>
            <a:r>
              <a:rPr lang="en-US" altLang="zh-TW" sz="2400" dirty="0"/>
              <a:t>Receive 433.92MHz’s DATA,  Transmit 433.92MHz’s DATA</a:t>
            </a:r>
            <a:endParaRPr lang="en-US" altLang="zh-TW" sz="2200" dirty="0"/>
          </a:p>
          <a:p>
            <a:pPr marL="342900" indent="-342900">
              <a:buFont typeface="+mj-lt"/>
              <a:buAutoNum type="arabicPeriod"/>
            </a:pPr>
            <a:r>
              <a:rPr lang="zh-TW" altLang="en-US" sz="2400" dirty="0"/>
              <a:t>功能：</a:t>
            </a:r>
            <a:br>
              <a:rPr lang="en-US" altLang="zh-TW" sz="2400" dirty="0"/>
            </a:br>
            <a:r>
              <a:rPr lang="zh-TW" altLang="en-US" sz="2400" dirty="0"/>
              <a:t>訊號擷取</a:t>
            </a:r>
            <a:r>
              <a:rPr lang="en-US" altLang="zh-TW" sz="2400" dirty="0"/>
              <a:t>@433.92MHz</a:t>
            </a:r>
          </a:p>
          <a:p>
            <a:pPr marL="342900" indent="-342900">
              <a:buFont typeface="+mj-lt"/>
              <a:buAutoNum type="arabicPeriod"/>
            </a:pPr>
            <a:r>
              <a:rPr lang="zh-TW" altLang="en-US" sz="2400" dirty="0"/>
              <a:t>效能：</a:t>
            </a:r>
            <a:br>
              <a:rPr lang="en-US" altLang="zh-TW" sz="2400" dirty="0"/>
            </a:br>
            <a:r>
              <a:rPr lang="en-US" altLang="zh-TW" sz="2400" dirty="0"/>
              <a:t>UART</a:t>
            </a:r>
            <a:r>
              <a:rPr lang="zh-TW" altLang="en-US" sz="2400" dirty="0"/>
              <a:t>傳送接收速率</a:t>
            </a:r>
            <a:r>
              <a:rPr lang="en-US" altLang="zh-TW" sz="2400" dirty="0"/>
              <a:t>:10KB/s</a:t>
            </a:r>
            <a:r>
              <a:rPr lang="zh-TW" altLang="en-US" sz="2400" dirty="0"/>
              <a:t>、傳輸距離</a:t>
            </a:r>
            <a:r>
              <a:rPr lang="en-US" altLang="zh-TW" sz="2400" dirty="0"/>
              <a:t>:3m~100m</a:t>
            </a:r>
          </a:p>
          <a:p>
            <a:pPr marL="342900" indent="-342900">
              <a:buFont typeface="+mj-lt"/>
              <a:buAutoNum type="arabicPeriod"/>
            </a:pPr>
            <a:r>
              <a:rPr lang="zh-TW" altLang="en-US" sz="2400" dirty="0"/>
              <a:t>介面：</a:t>
            </a:r>
            <a:br>
              <a:rPr lang="en-US" altLang="zh-TW" sz="2400" dirty="0"/>
            </a:br>
            <a:r>
              <a:rPr lang="en-US" altLang="zh-TW" sz="2400" dirty="0"/>
              <a:t>UART</a:t>
            </a:r>
            <a:r>
              <a:rPr lang="zh-TW" altLang="en-US" sz="2400" dirty="0"/>
              <a:t>、</a:t>
            </a:r>
            <a:r>
              <a:rPr lang="en-US" altLang="zh-TW" sz="2400" dirty="0"/>
              <a:t>AXI</a:t>
            </a:r>
          </a:p>
          <a:p>
            <a:pPr marL="342900" indent="-342900">
              <a:buFont typeface="+mj-lt"/>
              <a:buAutoNum type="arabicPeriod"/>
            </a:pPr>
            <a:r>
              <a:rPr lang="zh-TW" altLang="en-US" sz="2400" dirty="0"/>
              <a:t>限制：</a:t>
            </a:r>
            <a:br>
              <a:rPr lang="en-US" altLang="zh-TW" sz="2400" dirty="0"/>
            </a:br>
            <a:r>
              <a:rPr lang="zh-TW" altLang="en-US" sz="2400" dirty="0"/>
              <a:t>接收傳送頻率</a:t>
            </a:r>
            <a:r>
              <a:rPr lang="en-US" altLang="zh-TW" sz="2400" dirty="0"/>
              <a:t>:433.92MHz</a:t>
            </a:r>
            <a:r>
              <a:rPr lang="zh-TW" altLang="en-US" sz="2400" dirty="0"/>
              <a:t>、靈敏度</a:t>
            </a:r>
            <a:r>
              <a:rPr lang="en-US" altLang="zh-TW" sz="2400" dirty="0"/>
              <a:t>:-105dBmw</a:t>
            </a:r>
          </a:p>
          <a:p>
            <a:pPr marL="342900" indent="-342900">
              <a:buFont typeface="+mj-lt"/>
              <a:buAutoNum type="arabicPeriod"/>
            </a:pPr>
            <a:r>
              <a:rPr lang="zh-TW" altLang="en-US" sz="2400" dirty="0"/>
              <a:t>驗收：</a:t>
            </a:r>
            <a:br>
              <a:rPr lang="en-US" altLang="zh-TW" sz="2400" dirty="0"/>
            </a:br>
            <a:r>
              <a:rPr lang="zh-TW" altLang="en-US" sz="2400" dirty="0"/>
              <a:t>接收</a:t>
            </a:r>
            <a:r>
              <a:rPr lang="en-US" altLang="zh-TW" sz="2400" dirty="0"/>
              <a:t>433.92MHz</a:t>
            </a:r>
            <a:r>
              <a:rPr lang="zh-TW" altLang="en-US" sz="2400" dirty="0"/>
              <a:t>信號之後，並利用</a:t>
            </a:r>
            <a:r>
              <a:rPr lang="en-US" altLang="zh-TW" sz="2400" dirty="0"/>
              <a:t>Tx</a:t>
            </a:r>
            <a:r>
              <a:rPr lang="zh-TW" altLang="en-US" sz="2400" dirty="0"/>
              <a:t>做驗證。</a:t>
            </a:r>
            <a:endParaRPr lang="en-US" altLang="zh-TW" sz="2400" dirty="0"/>
          </a:p>
          <a:p>
            <a:br>
              <a:rPr lang="en-US" altLang="zh-TW" sz="2400" dirty="0"/>
            </a:br>
            <a:endParaRPr lang="en-US" altLang="zh-TW" sz="2400" dirty="0"/>
          </a:p>
          <a:p>
            <a:r>
              <a:rPr lang="zh-TW" altLang="en-US" sz="2400" dirty="0"/>
              <a:t>　</a:t>
            </a:r>
          </a:p>
        </p:txBody>
      </p:sp>
    </p:spTree>
    <p:extLst>
      <p:ext uri="{BB962C8B-B14F-4D97-AF65-F5344CB8AC3E}">
        <p14:creationId xmlns:p14="http://schemas.microsoft.com/office/powerpoint/2010/main" val="24738793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6E1A0B8-CF48-463C-AA2E-9C3041D82527}"/>
              </a:ext>
            </a:extLst>
          </p:cNvPr>
          <p:cNvSpPr txBox="1">
            <a:spLocks/>
          </p:cNvSpPr>
          <p:nvPr/>
        </p:nvSpPr>
        <p:spPr>
          <a:xfrm>
            <a:off x="212034" y="225287"/>
            <a:ext cx="8918714" cy="74212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t"/>
            <a:endParaRPr lang="zh-TW" altLang="en-US" b="1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F996AD3-308F-4A0F-BA92-EF89743DEE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BF77B3-1844-40AC-8917-40EE176F841B}" type="slidenum">
              <a:rPr lang="zh-TW" altLang="en-US" smtClean="0"/>
              <a:t>30</a:t>
            </a:fld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11283728-513B-4F92-86B7-5414F071B5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6447" y="453239"/>
            <a:ext cx="7964011" cy="5496692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B2D4DA99-4E5A-4FEC-869E-46A015485AA2}"/>
              </a:ext>
            </a:extLst>
          </p:cNvPr>
          <p:cNvSpPr txBox="1"/>
          <p:nvPr/>
        </p:nvSpPr>
        <p:spPr>
          <a:xfrm>
            <a:off x="1936447" y="225287"/>
            <a:ext cx="4566738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solidFill>
                  <a:srgbClr val="FF0000"/>
                </a:solidFill>
              </a:rPr>
              <a:t>第二階段 加入要創建成</a:t>
            </a:r>
            <a:r>
              <a:rPr lang="en-US" altLang="zh-TW" sz="2400" b="1" dirty="0">
                <a:solidFill>
                  <a:srgbClr val="FF0000"/>
                </a:solidFill>
              </a:rPr>
              <a:t>IP</a:t>
            </a:r>
            <a:r>
              <a:rPr lang="zh-TW" altLang="en-US" sz="2400" b="1" dirty="0">
                <a:solidFill>
                  <a:srgbClr val="FF0000"/>
                </a:solidFill>
              </a:rPr>
              <a:t>的</a:t>
            </a:r>
            <a:r>
              <a:rPr lang="en-US" altLang="zh-TW" sz="2400" b="1" dirty="0">
                <a:solidFill>
                  <a:srgbClr val="FF0000"/>
                </a:solidFill>
              </a:rPr>
              <a:t>.v</a:t>
            </a:r>
            <a:r>
              <a:rPr lang="zh-TW" altLang="en-US" sz="2400" b="1" dirty="0">
                <a:solidFill>
                  <a:srgbClr val="FF0000"/>
                </a:solidFill>
              </a:rPr>
              <a:t>檔</a:t>
            </a:r>
          </a:p>
        </p:txBody>
      </p:sp>
    </p:spTree>
    <p:extLst>
      <p:ext uri="{BB962C8B-B14F-4D97-AF65-F5344CB8AC3E}">
        <p14:creationId xmlns:p14="http://schemas.microsoft.com/office/powerpoint/2010/main" val="36731982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: 按鈕形 10">
            <a:extLst>
              <a:ext uri="{FF2B5EF4-FFF2-40B4-BE49-F238E27FC236}">
                <a16:creationId xmlns:a16="http://schemas.microsoft.com/office/drawing/2014/main" id="{C301E08F-44F5-4EBD-9640-8FDB79695C13}"/>
              </a:ext>
            </a:extLst>
          </p:cNvPr>
          <p:cNvSpPr/>
          <p:nvPr/>
        </p:nvSpPr>
        <p:spPr>
          <a:xfrm>
            <a:off x="212034" y="1602750"/>
            <a:ext cx="12386366" cy="5750550"/>
          </a:xfrm>
          <a:prstGeom prst="bevel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96E1A0B8-CF48-463C-AA2E-9C3041D82527}"/>
              </a:ext>
            </a:extLst>
          </p:cNvPr>
          <p:cNvSpPr txBox="1">
            <a:spLocks/>
          </p:cNvSpPr>
          <p:nvPr/>
        </p:nvSpPr>
        <p:spPr>
          <a:xfrm>
            <a:off x="212034" y="225287"/>
            <a:ext cx="8918714" cy="74212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t"/>
            <a:endParaRPr lang="zh-TW" altLang="en-US" b="1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F996AD3-308F-4A0F-BA92-EF89743DEE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BF77B3-1844-40AC-8917-40EE176F841B}" type="slidenum">
              <a:rPr lang="zh-TW" altLang="en-US" smtClean="0"/>
              <a:t>31</a:t>
            </a:fld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58E1C9AF-ABEF-4984-B085-FC54E04C5A4C}"/>
              </a:ext>
            </a:extLst>
          </p:cNvPr>
          <p:cNvSpPr txBox="1"/>
          <p:nvPr/>
        </p:nvSpPr>
        <p:spPr>
          <a:xfrm>
            <a:off x="0" y="33090"/>
            <a:ext cx="9976937" cy="156966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solidFill>
                  <a:srgbClr val="000000"/>
                </a:solidFill>
              </a:rPr>
              <a:t>分別在</a:t>
            </a:r>
            <a:r>
              <a:rPr lang="en-US" altLang="zh-TW" sz="2400" b="1" dirty="0">
                <a:solidFill>
                  <a:srgbClr val="FF0000"/>
                </a:solidFill>
              </a:rPr>
              <a:t>&lt;Buffer_v1_0&gt;</a:t>
            </a:r>
            <a:r>
              <a:rPr lang="zh-TW" altLang="en-US" sz="2400" b="1" dirty="0">
                <a:solidFill>
                  <a:srgbClr val="000000"/>
                </a:solidFill>
              </a:rPr>
              <a:t>→最上層、</a:t>
            </a:r>
            <a:br>
              <a:rPr lang="en-US" altLang="zh-TW" sz="2400" b="1" dirty="0">
                <a:solidFill>
                  <a:srgbClr val="000000"/>
                </a:solidFill>
              </a:rPr>
            </a:br>
            <a:r>
              <a:rPr lang="zh-TW" altLang="en-US" sz="2400" b="1" dirty="0">
                <a:solidFill>
                  <a:srgbClr val="000000"/>
                </a:solidFill>
              </a:rPr>
              <a:t>          </a:t>
            </a:r>
            <a:r>
              <a:rPr lang="en-US" altLang="zh-TW" sz="2400" b="1" dirty="0">
                <a:solidFill>
                  <a:srgbClr val="FF0000"/>
                </a:solidFill>
              </a:rPr>
              <a:t>&lt;Buffer_v1_S00_AXI_inst&gt;</a:t>
            </a:r>
            <a:r>
              <a:rPr lang="zh-TW" altLang="en-US" sz="2400" b="1" dirty="0">
                <a:solidFill>
                  <a:srgbClr val="000000"/>
                </a:solidFill>
              </a:rPr>
              <a:t>→第二層</a:t>
            </a:r>
            <a:br>
              <a:rPr lang="en-US" altLang="zh-TW" sz="2400" b="1" dirty="0">
                <a:solidFill>
                  <a:srgbClr val="000000"/>
                </a:solidFill>
              </a:rPr>
            </a:br>
            <a:r>
              <a:rPr lang="zh-TW" altLang="en-US" sz="2400" b="1" dirty="0">
                <a:solidFill>
                  <a:srgbClr val="000000"/>
                </a:solidFill>
              </a:rPr>
              <a:t>        ，都有一個註解叫：</a:t>
            </a:r>
            <a:r>
              <a:rPr lang="en-US" altLang="zh-TW" sz="2400" b="1" dirty="0">
                <a:solidFill>
                  <a:srgbClr val="000000"/>
                </a:solidFill>
              </a:rPr>
              <a:t>// Users to add ports here</a:t>
            </a:r>
          </a:p>
          <a:p>
            <a:r>
              <a:rPr lang="zh-TW" altLang="en-US" sz="2400" b="1" u="sng" dirty="0">
                <a:solidFill>
                  <a:srgbClr val="000000"/>
                </a:solidFill>
              </a:rPr>
              <a:t>放入</a:t>
            </a:r>
            <a:r>
              <a:rPr lang="en-US" altLang="zh-TW" sz="2400" b="1" u="sng" dirty="0">
                <a:solidFill>
                  <a:srgbClr val="000000"/>
                </a:solidFill>
              </a:rPr>
              <a:t>.v</a:t>
            </a:r>
            <a:r>
              <a:rPr lang="zh-TW" altLang="en-US" sz="2400" b="1" u="sng" dirty="0">
                <a:solidFill>
                  <a:srgbClr val="000000"/>
                </a:solidFill>
              </a:rPr>
              <a:t>檔裡一開始宣告的</a:t>
            </a:r>
            <a:r>
              <a:rPr lang="en-US" altLang="zh-TW" sz="2400" b="1" u="sng" dirty="0">
                <a:solidFill>
                  <a:srgbClr val="000000"/>
                </a:solidFill>
              </a:rPr>
              <a:t>input</a:t>
            </a:r>
            <a:r>
              <a:rPr lang="zh-TW" altLang="en-US" sz="2400" b="1" u="sng" dirty="0">
                <a:solidFill>
                  <a:srgbClr val="000000"/>
                </a:solidFill>
              </a:rPr>
              <a:t>、</a:t>
            </a:r>
            <a:r>
              <a:rPr lang="en-US" altLang="zh-TW" sz="2400" b="1" u="sng" dirty="0">
                <a:solidFill>
                  <a:srgbClr val="000000"/>
                </a:solidFill>
              </a:rPr>
              <a:t>output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AFC17674-2B23-42A3-9D9D-A217863635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520" y="1794947"/>
            <a:ext cx="7944959" cy="3781953"/>
          </a:xfrm>
          <a:prstGeom prst="rect">
            <a:avLst/>
          </a:prstGeom>
        </p:spPr>
      </p:pic>
      <p:sp>
        <p:nvSpPr>
          <p:cNvPr id="8" name="橢圓 7">
            <a:extLst>
              <a:ext uri="{FF2B5EF4-FFF2-40B4-BE49-F238E27FC236}">
                <a16:creationId xmlns:a16="http://schemas.microsoft.com/office/drawing/2014/main" id="{6536737A-2480-40E5-8326-05E440EBB784}"/>
              </a:ext>
            </a:extLst>
          </p:cNvPr>
          <p:cNvSpPr/>
          <p:nvPr/>
        </p:nvSpPr>
        <p:spPr>
          <a:xfrm>
            <a:off x="4671391" y="4711700"/>
            <a:ext cx="1856409" cy="105739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0594A466-8CD3-4E49-8247-ABCCDC1867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5367" y="308926"/>
            <a:ext cx="2905530" cy="5458587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2CB572BA-5FDC-4632-9229-1BE64442BB16}"/>
              </a:ext>
            </a:extLst>
          </p:cNvPr>
          <p:cNvSpPr/>
          <p:nvPr/>
        </p:nvSpPr>
        <p:spPr>
          <a:xfrm>
            <a:off x="4671391" y="5911102"/>
            <a:ext cx="2358338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</a:rPr>
              <a:t>&lt;Buffer_v1_0&gt;</a:t>
            </a:r>
            <a:r>
              <a:rPr lang="zh-TW" altLang="en-US" b="1" dirty="0">
                <a:solidFill>
                  <a:srgbClr val="FF0000"/>
                </a:solidFill>
              </a:rPr>
              <a:t>的部分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699D36AF-94AF-4B53-952F-B44A95CC4CEB}"/>
              </a:ext>
            </a:extLst>
          </p:cNvPr>
          <p:cNvSpPr/>
          <p:nvPr/>
        </p:nvSpPr>
        <p:spPr>
          <a:xfrm>
            <a:off x="9580035" y="4755476"/>
            <a:ext cx="1856409" cy="105739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E0081523-B9AB-45C8-8F7D-AF1203AA205E}"/>
              </a:ext>
            </a:extLst>
          </p:cNvPr>
          <p:cNvSpPr/>
          <p:nvPr/>
        </p:nvSpPr>
        <p:spPr>
          <a:xfrm>
            <a:off x="8648210" y="5070584"/>
            <a:ext cx="877163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zh-TW" altLang="en-US" b="1" dirty="0">
                <a:solidFill>
                  <a:srgbClr val="FF0000"/>
                </a:solidFill>
              </a:rPr>
              <a:t>接線→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60467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: 按鈕形 10">
            <a:extLst>
              <a:ext uri="{FF2B5EF4-FFF2-40B4-BE49-F238E27FC236}">
                <a16:creationId xmlns:a16="http://schemas.microsoft.com/office/drawing/2014/main" id="{C301E08F-44F5-4EBD-9640-8FDB79695C13}"/>
              </a:ext>
            </a:extLst>
          </p:cNvPr>
          <p:cNvSpPr/>
          <p:nvPr/>
        </p:nvSpPr>
        <p:spPr>
          <a:xfrm>
            <a:off x="22513" y="770591"/>
            <a:ext cx="11979966" cy="5458587"/>
          </a:xfrm>
          <a:prstGeom prst="bevel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96E1A0B8-CF48-463C-AA2E-9C3041D82527}"/>
              </a:ext>
            </a:extLst>
          </p:cNvPr>
          <p:cNvSpPr txBox="1">
            <a:spLocks/>
          </p:cNvSpPr>
          <p:nvPr/>
        </p:nvSpPr>
        <p:spPr>
          <a:xfrm>
            <a:off x="212034" y="225287"/>
            <a:ext cx="8918714" cy="74212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t"/>
            <a:endParaRPr lang="zh-TW" altLang="en-US" b="1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F996AD3-308F-4A0F-BA92-EF89743DEE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BF77B3-1844-40AC-8917-40EE176F841B}" type="slidenum">
              <a:rPr lang="zh-TW" altLang="en-US" smtClean="0"/>
              <a:t>32</a:t>
            </a:fld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58E1C9AF-ABEF-4984-B085-FC54E04C5A4C}"/>
              </a:ext>
            </a:extLst>
          </p:cNvPr>
          <p:cNvSpPr txBox="1"/>
          <p:nvPr/>
        </p:nvSpPr>
        <p:spPr>
          <a:xfrm>
            <a:off x="0" y="33090"/>
            <a:ext cx="9976937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FF0000"/>
                </a:solidFill>
              </a:rPr>
              <a:t>&lt;Buffer_v1_S00_AXI_inst&gt;</a:t>
            </a:r>
            <a:r>
              <a:rPr lang="zh-TW" altLang="en-US" sz="2400" b="1" dirty="0">
                <a:solidFill>
                  <a:srgbClr val="FF0000"/>
                </a:solidFill>
              </a:rPr>
              <a:t>的部分</a:t>
            </a:r>
            <a:endParaRPr lang="en-US" altLang="zh-TW" sz="2400" b="1" u="sng" dirty="0">
              <a:solidFill>
                <a:srgbClr val="000000"/>
              </a:solidFill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D15DCF4-CDC3-4A87-AFC3-08E931D0B9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96" y="705952"/>
            <a:ext cx="8392696" cy="4839375"/>
          </a:xfrm>
          <a:prstGeom prst="rect">
            <a:avLst/>
          </a:prstGeom>
        </p:spPr>
      </p:pic>
      <p:sp>
        <p:nvSpPr>
          <p:cNvPr id="8" name="橢圓 7">
            <a:extLst>
              <a:ext uri="{FF2B5EF4-FFF2-40B4-BE49-F238E27FC236}">
                <a16:creationId xmlns:a16="http://schemas.microsoft.com/office/drawing/2014/main" id="{6536737A-2480-40E5-8326-05E440EBB784}"/>
              </a:ext>
            </a:extLst>
          </p:cNvPr>
          <p:cNvSpPr/>
          <p:nvPr/>
        </p:nvSpPr>
        <p:spPr>
          <a:xfrm>
            <a:off x="4671391" y="4487930"/>
            <a:ext cx="1856409" cy="105739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D9120B4-8E3D-4EE7-8043-743D5EF5EF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5947" y="-33090"/>
            <a:ext cx="6819254" cy="6858000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E0081523-B9AB-45C8-8F7D-AF1203AA205E}"/>
              </a:ext>
            </a:extLst>
          </p:cNvPr>
          <p:cNvSpPr/>
          <p:nvPr/>
        </p:nvSpPr>
        <p:spPr>
          <a:xfrm>
            <a:off x="9423386" y="1912035"/>
            <a:ext cx="2266167" cy="6463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zh-TW" altLang="en-US" b="1" dirty="0">
                <a:solidFill>
                  <a:srgbClr val="FF0000"/>
                </a:solidFill>
              </a:rPr>
              <a:t>將</a:t>
            </a:r>
            <a:r>
              <a:rPr lang="en-US" altLang="zh-TW" b="1" dirty="0">
                <a:solidFill>
                  <a:srgbClr val="FF0000"/>
                </a:solidFill>
              </a:rPr>
              <a:t>code</a:t>
            </a:r>
            <a:r>
              <a:rPr lang="zh-TW" altLang="en-US" b="1" dirty="0">
                <a:solidFill>
                  <a:srgbClr val="FF0000"/>
                </a:solidFill>
              </a:rPr>
              <a:t>輸入在</a:t>
            </a:r>
            <a:endParaRPr lang="en-US" altLang="zh-TW" b="1" dirty="0">
              <a:solidFill>
                <a:srgbClr val="FF0000"/>
              </a:solidFill>
            </a:endParaRPr>
          </a:p>
          <a:p>
            <a:r>
              <a:rPr lang="en-US" altLang="zh-TW" b="1" dirty="0">
                <a:solidFill>
                  <a:srgbClr val="FF0000"/>
                </a:solidFill>
              </a:rPr>
              <a:t>//Add user logic here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699D36AF-94AF-4B53-952F-B44A95CC4CEB}"/>
              </a:ext>
            </a:extLst>
          </p:cNvPr>
          <p:cNvSpPr/>
          <p:nvPr/>
        </p:nvSpPr>
        <p:spPr>
          <a:xfrm>
            <a:off x="12192000" y="1580477"/>
            <a:ext cx="3086100" cy="65472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78149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6E1A0B8-CF48-463C-AA2E-9C3041D82527}"/>
              </a:ext>
            </a:extLst>
          </p:cNvPr>
          <p:cNvSpPr txBox="1">
            <a:spLocks/>
          </p:cNvSpPr>
          <p:nvPr/>
        </p:nvSpPr>
        <p:spPr>
          <a:xfrm>
            <a:off x="212034" y="225287"/>
            <a:ext cx="8918714" cy="74212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t"/>
            <a:endParaRPr lang="zh-TW" altLang="en-US" b="1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F996AD3-308F-4A0F-BA92-EF89743DEE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BF77B3-1844-40AC-8917-40EE176F841B}" type="slidenum">
              <a:rPr lang="zh-TW" altLang="en-US" smtClean="0"/>
              <a:t>33</a:t>
            </a:fld>
            <a:endParaRPr lang="zh-TW" altLang="en-US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EE733020-879B-4E8C-87B8-23BF4C777D7E}"/>
              </a:ext>
            </a:extLst>
          </p:cNvPr>
          <p:cNvSpPr txBox="1"/>
          <p:nvPr/>
        </p:nvSpPr>
        <p:spPr>
          <a:xfrm>
            <a:off x="62938" y="0"/>
            <a:ext cx="11425842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solidFill>
                  <a:srgbClr val="000000"/>
                </a:solidFill>
              </a:rPr>
              <a:t>點開</a:t>
            </a:r>
            <a:r>
              <a:rPr lang="en-US" altLang="zh-TW" sz="2400" b="1" dirty="0">
                <a:solidFill>
                  <a:srgbClr val="000000"/>
                </a:solidFill>
              </a:rPr>
              <a:t>&lt;Package IP – Buffer&gt;</a:t>
            </a:r>
            <a:r>
              <a:rPr lang="zh-TW" altLang="en-US" sz="2400" b="1" dirty="0">
                <a:solidFill>
                  <a:srgbClr val="000000"/>
                </a:solidFill>
              </a:rPr>
              <a:t> 一步一步</a:t>
            </a:r>
            <a:r>
              <a:rPr lang="en-US" altLang="zh-TW" sz="2400" b="1" dirty="0">
                <a:solidFill>
                  <a:srgbClr val="000000"/>
                </a:solidFill>
              </a:rPr>
              <a:t>merge</a:t>
            </a:r>
            <a:endParaRPr lang="zh-TW" altLang="en-US" sz="2400" b="1" dirty="0">
              <a:solidFill>
                <a:srgbClr val="000000"/>
              </a:solidFill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FFB74051-CC7C-4036-B0E4-189A972C62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38" y="532847"/>
            <a:ext cx="10583752" cy="3467584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308A8374-A70E-400E-8584-31A7AF47062B}"/>
              </a:ext>
            </a:extLst>
          </p:cNvPr>
          <p:cNvSpPr txBox="1"/>
          <p:nvPr/>
        </p:nvSpPr>
        <p:spPr>
          <a:xfrm>
            <a:off x="9972640" y="1244981"/>
            <a:ext cx="6604151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solidFill>
                  <a:srgbClr val="FF0000"/>
                </a:solidFill>
              </a:rPr>
              <a:t>點下藍字</a:t>
            </a:r>
            <a:r>
              <a:rPr lang="en-US" altLang="zh-TW" sz="2400" b="1" dirty="0">
                <a:solidFill>
                  <a:srgbClr val="FF0000"/>
                </a:solidFill>
              </a:rPr>
              <a:t>”Merge changes From Groups Wizard”</a:t>
            </a:r>
            <a:endParaRPr lang="zh-TW" altLang="en-US" sz="2400" b="1" dirty="0">
              <a:solidFill>
                <a:srgbClr val="FF0000"/>
              </a:solidFill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06BEC7CC-CC59-4A05-B869-C5B2D15DD2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9018" y="4768782"/>
            <a:ext cx="11669754" cy="5820587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4479926E-BFBE-4DDC-90B5-93FB671D9B52}"/>
              </a:ext>
            </a:extLst>
          </p:cNvPr>
          <p:cNvSpPr txBox="1"/>
          <p:nvPr/>
        </p:nvSpPr>
        <p:spPr>
          <a:xfrm>
            <a:off x="62938" y="4213903"/>
            <a:ext cx="11425842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solidFill>
                  <a:srgbClr val="FF0000"/>
                </a:solidFill>
              </a:rPr>
              <a:t>點下</a:t>
            </a:r>
            <a:r>
              <a:rPr lang="en-US" altLang="zh-TW" sz="2400" b="1" dirty="0">
                <a:solidFill>
                  <a:srgbClr val="FF0000"/>
                </a:solidFill>
              </a:rPr>
              <a:t>”Re-Package IP”</a:t>
            </a:r>
            <a:endParaRPr lang="zh-TW" altLang="en-US" sz="2400" b="1" dirty="0">
              <a:solidFill>
                <a:srgbClr val="FF0000"/>
              </a:solidFill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C7E239D0-D3D2-474D-B877-E8FF4EF1809B}"/>
              </a:ext>
            </a:extLst>
          </p:cNvPr>
          <p:cNvSpPr/>
          <p:nvPr/>
        </p:nvSpPr>
        <p:spPr>
          <a:xfrm>
            <a:off x="9972640" y="9798919"/>
            <a:ext cx="1638096" cy="87085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矩形: 圓角 2">
            <a:extLst>
              <a:ext uri="{FF2B5EF4-FFF2-40B4-BE49-F238E27FC236}">
                <a16:creationId xmlns:a16="http://schemas.microsoft.com/office/drawing/2014/main" id="{62D1A380-E35D-4917-9FAB-01645457DDEB}"/>
              </a:ext>
            </a:extLst>
          </p:cNvPr>
          <p:cNvSpPr/>
          <p:nvPr/>
        </p:nvSpPr>
        <p:spPr>
          <a:xfrm>
            <a:off x="6362700" y="1219200"/>
            <a:ext cx="3537758" cy="742121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495452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6E1A0B8-CF48-463C-AA2E-9C3041D82527}"/>
              </a:ext>
            </a:extLst>
          </p:cNvPr>
          <p:cNvSpPr txBox="1">
            <a:spLocks/>
          </p:cNvSpPr>
          <p:nvPr/>
        </p:nvSpPr>
        <p:spPr>
          <a:xfrm>
            <a:off x="212034" y="225287"/>
            <a:ext cx="8918714" cy="74212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t"/>
            <a:endParaRPr lang="zh-TW" altLang="en-US" b="1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F996AD3-308F-4A0F-BA92-EF89743DEE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BF77B3-1844-40AC-8917-40EE176F841B}" type="slidenum">
              <a:rPr lang="zh-TW" altLang="en-US" smtClean="0"/>
              <a:t>34</a:t>
            </a:fld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A619FA83-AFFD-4C5C-91BF-01AF0388AF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035" y="485640"/>
            <a:ext cx="11536385" cy="4191585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0DAE291C-8BF7-4443-8B0F-78DCE995451C}"/>
              </a:ext>
            </a:extLst>
          </p:cNvPr>
          <p:cNvSpPr txBox="1"/>
          <p:nvPr/>
        </p:nvSpPr>
        <p:spPr>
          <a:xfrm>
            <a:off x="212035" y="0"/>
            <a:ext cx="9294659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solidFill>
                  <a:srgbClr val="FF0000"/>
                </a:solidFill>
              </a:rPr>
              <a:t>回到自己本來的</a:t>
            </a:r>
            <a:r>
              <a:rPr lang="en-US" altLang="zh-TW" sz="2400" b="1" dirty="0">
                <a:solidFill>
                  <a:srgbClr val="FF0000"/>
                </a:solidFill>
              </a:rPr>
              <a:t>Project</a:t>
            </a:r>
            <a:r>
              <a:rPr lang="zh-TW" altLang="en-US" sz="2400" b="1" dirty="0">
                <a:solidFill>
                  <a:srgbClr val="FF0000"/>
                </a:solidFill>
              </a:rPr>
              <a:t>裡，</a:t>
            </a:r>
            <a:r>
              <a:rPr lang="en-US" altLang="zh-TW" sz="2400" b="1" dirty="0">
                <a:solidFill>
                  <a:srgbClr val="FF0000"/>
                </a:solidFill>
              </a:rPr>
              <a:t>block </a:t>
            </a:r>
            <a:r>
              <a:rPr lang="en-US" altLang="zh-TW" sz="2400" b="1" dirty="0" err="1">
                <a:solidFill>
                  <a:srgbClr val="FF0000"/>
                </a:solidFill>
              </a:rPr>
              <a:t>desig</a:t>
            </a:r>
            <a:r>
              <a:rPr lang="zh-TW" altLang="en-US" sz="2400" b="1" dirty="0">
                <a:solidFill>
                  <a:srgbClr val="FF0000"/>
                </a:solidFill>
              </a:rPr>
              <a:t>成功擁有此</a:t>
            </a:r>
            <a:r>
              <a:rPr lang="en-US" altLang="zh-TW" sz="2400" b="1" dirty="0">
                <a:solidFill>
                  <a:srgbClr val="FF0000"/>
                </a:solidFill>
              </a:rPr>
              <a:t>IP</a:t>
            </a:r>
            <a:endParaRPr lang="zh-TW" altLang="en-US" sz="2400" b="1" dirty="0">
              <a:solidFill>
                <a:srgbClr val="FF0000"/>
              </a:solidFill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75729DD2-6F72-4939-AACD-2F3025EED1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035" y="5371430"/>
            <a:ext cx="4201111" cy="1648055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491907FA-D308-432A-875A-28DE6956460F}"/>
              </a:ext>
            </a:extLst>
          </p:cNvPr>
          <p:cNvSpPr txBox="1"/>
          <p:nvPr/>
        </p:nvSpPr>
        <p:spPr>
          <a:xfrm>
            <a:off x="212034" y="4808615"/>
            <a:ext cx="9294659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solidFill>
                  <a:srgbClr val="FF0000"/>
                </a:solidFill>
              </a:rPr>
              <a:t>加入</a:t>
            </a:r>
            <a:r>
              <a:rPr lang="en-US" altLang="zh-TW" sz="2400" b="1" dirty="0" err="1">
                <a:solidFill>
                  <a:srgbClr val="FF0000"/>
                </a:solidFill>
              </a:rPr>
              <a:t>zynq</a:t>
            </a:r>
            <a:r>
              <a:rPr lang="en-US" altLang="zh-TW" sz="2400" b="1" dirty="0">
                <a:solidFill>
                  <a:srgbClr val="FF0000"/>
                </a:solidFill>
              </a:rPr>
              <a:t> block</a:t>
            </a:r>
            <a:r>
              <a:rPr lang="zh-TW" altLang="en-US" sz="2400" b="1" dirty="0">
                <a:solidFill>
                  <a:srgbClr val="FF0000"/>
                </a:solidFill>
              </a:rPr>
              <a:t>，然後操作一樣，</a:t>
            </a:r>
            <a:r>
              <a:rPr lang="en-US" altLang="zh-TW" sz="2400" b="1" dirty="0" err="1">
                <a:solidFill>
                  <a:srgbClr val="FF0000"/>
                </a:solidFill>
              </a:rPr>
              <a:t>outpu</a:t>
            </a:r>
            <a:r>
              <a:rPr lang="zh-TW" altLang="en-US" sz="2400" b="1" dirty="0">
                <a:solidFill>
                  <a:srgbClr val="FF0000"/>
                </a:solidFill>
              </a:rPr>
              <a:t>端，點選</a:t>
            </a:r>
            <a:r>
              <a:rPr lang="en-US" altLang="zh-TW" sz="2400" b="1" dirty="0">
                <a:solidFill>
                  <a:srgbClr val="FF0000"/>
                </a:solidFill>
              </a:rPr>
              <a:t>Make External</a:t>
            </a:r>
            <a:endParaRPr lang="zh-TW" altLang="en-US" sz="2400" b="1" dirty="0">
              <a:solidFill>
                <a:srgbClr val="FF0000"/>
              </a:solidFill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4D618CE7-8966-4B52-9C02-68DD0A318F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4163" y="5401670"/>
            <a:ext cx="3724795" cy="1562318"/>
          </a:xfrm>
          <a:prstGeom prst="rect">
            <a:avLst/>
          </a:prstGeom>
        </p:spPr>
      </p:pic>
      <p:sp>
        <p:nvSpPr>
          <p:cNvPr id="10" name="箭號: 向右 9">
            <a:extLst>
              <a:ext uri="{FF2B5EF4-FFF2-40B4-BE49-F238E27FC236}">
                <a16:creationId xmlns:a16="http://schemas.microsoft.com/office/drawing/2014/main" id="{88D85201-14C5-4224-AFD5-7480A6648F2D}"/>
              </a:ext>
            </a:extLst>
          </p:cNvPr>
          <p:cNvSpPr/>
          <p:nvPr/>
        </p:nvSpPr>
        <p:spPr>
          <a:xfrm>
            <a:off x="4478883" y="6035166"/>
            <a:ext cx="619543" cy="336475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51843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6E1A0B8-CF48-463C-AA2E-9C3041D82527}"/>
              </a:ext>
            </a:extLst>
          </p:cNvPr>
          <p:cNvSpPr txBox="1">
            <a:spLocks/>
          </p:cNvSpPr>
          <p:nvPr/>
        </p:nvSpPr>
        <p:spPr>
          <a:xfrm>
            <a:off x="212034" y="225287"/>
            <a:ext cx="8918714" cy="74212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t"/>
            <a:endParaRPr lang="zh-TW" altLang="en-US" b="1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F996AD3-308F-4A0F-BA92-EF89743DEE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BF77B3-1844-40AC-8917-40EE176F841B}" type="slidenum">
              <a:rPr lang="zh-TW" altLang="en-US" smtClean="0"/>
              <a:t>35</a:t>
            </a:fld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5505B86-B692-4E81-86E3-EDDA3E213C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9724"/>
            <a:ext cx="3991532" cy="2305372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8566A428-24A4-4B8B-98CF-D43C097A2ADB}"/>
              </a:ext>
            </a:extLst>
          </p:cNvPr>
          <p:cNvSpPr txBox="1"/>
          <p:nvPr/>
        </p:nvSpPr>
        <p:spPr>
          <a:xfrm>
            <a:off x="0" y="-57150"/>
            <a:ext cx="7843995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solidFill>
                  <a:srgbClr val="FF0000"/>
                </a:solidFill>
              </a:rPr>
              <a:t>檢查</a:t>
            </a:r>
            <a:r>
              <a:rPr lang="en-US" altLang="zh-TW" sz="2400" b="1" dirty="0">
                <a:solidFill>
                  <a:srgbClr val="FF0000"/>
                </a:solidFill>
              </a:rPr>
              <a:t>OK</a:t>
            </a:r>
            <a:r>
              <a:rPr lang="zh-TW" altLang="en-US" sz="2400" b="1" dirty="0">
                <a:solidFill>
                  <a:srgbClr val="FF0000"/>
                </a:solidFill>
              </a:rPr>
              <a:t>後，</a:t>
            </a:r>
            <a:r>
              <a:rPr lang="en-US" altLang="zh-TW" sz="2400" b="1" dirty="0">
                <a:solidFill>
                  <a:srgbClr val="FF0000"/>
                </a:solidFill>
              </a:rPr>
              <a:t>Create HDL Wrapper</a:t>
            </a:r>
            <a:endParaRPr lang="zh-TW" altLang="en-US" sz="2400" b="1" dirty="0">
              <a:solidFill>
                <a:srgbClr val="FF0000"/>
              </a:solidFill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1143BBD8-C27C-4566-816F-808379F569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231813"/>
            <a:ext cx="9659698" cy="3400900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A37D9B9A-503A-47EB-AF53-7587C6913F53}"/>
              </a:ext>
            </a:extLst>
          </p:cNvPr>
          <p:cNvSpPr txBox="1"/>
          <p:nvPr/>
        </p:nvSpPr>
        <p:spPr>
          <a:xfrm>
            <a:off x="116311" y="2729474"/>
            <a:ext cx="7843995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solidFill>
                  <a:srgbClr val="FF0000"/>
                </a:solidFill>
              </a:rPr>
              <a:t>添加</a:t>
            </a:r>
            <a:r>
              <a:rPr lang="en-US" altLang="zh-TW" sz="2400" b="1" dirty="0">
                <a:solidFill>
                  <a:srgbClr val="FF0000"/>
                </a:solidFill>
              </a:rPr>
              <a:t>.</a:t>
            </a:r>
            <a:r>
              <a:rPr lang="en-US" altLang="zh-TW" sz="2400" b="1" dirty="0" err="1">
                <a:solidFill>
                  <a:srgbClr val="FF0000"/>
                </a:solidFill>
              </a:rPr>
              <a:t>xdc</a:t>
            </a:r>
            <a:r>
              <a:rPr lang="zh-TW" altLang="en-US" sz="2400" b="1" dirty="0">
                <a:solidFill>
                  <a:srgbClr val="FF0000"/>
                </a:solidFill>
              </a:rPr>
              <a:t>檔，將線給接上。即可產生</a:t>
            </a:r>
            <a:r>
              <a:rPr lang="en-US" altLang="zh-TW" sz="2400" b="1" dirty="0">
                <a:solidFill>
                  <a:srgbClr val="FF0000"/>
                </a:solidFill>
              </a:rPr>
              <a:t>bit</a:t>
            </a:r>
            <a:r>
              <a:rPr lang="zh-TW" altLang="en-US" sz="2400" b="1" dirty="0">
                <a:solidFill>
                  <a:srgbClr val="FF0000"/>
                </a:solidFill>
              </a:rPr>
              <a:t>檔，開始往</a:t>
            </a:r>
            <a:r>
              <a:rPr lang="en-US" altLang="zh-TW" sz="2400" b="1" dirty="0">
                <a:solidFill>
                  <a:srgbClr val="FF0000"/>
                </a:solidFill>
              </a:rPr>
              <a:t>PS</a:t>
            </a:r>
            <a:r>
              <a:rPr lang="zh-TW" altLang="en-US" sz="2400" b="1" dirty="0">
                <a:solidFill>
                  <a:srgbClr val="FF0000"/>
                </a:solidFill>
              </a:rPr>
              <a:t>前進</a:t>
            </a:r>
            <a:r>
              <a:rPr lang="en-US" altLang="zh-TW" sz="2400" b="1" dirty="0">
                <a:solidFill>
                  <a:srgbClr val="FF0000"/>
                </a:solidFill>
              </a:rPr>
              <a:t>!</a:t>
            </a:r>
            <a:endParaRPr lang="zh-TW" alt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67640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6E1A0B8-CF48-463C-AA2E-9C3041D82527}"/>
              </a:ext>
            </a:extLst>
          </p:cNvPr>
          <p:cNvSpPr txBox="1">
            <a:spLocks/>
          </p:cNvSpPr>
          <p:nvPr/>
        </p:nvSpPr>
        <p:spPr>
          <a:xfrm>
            <a:off x="212034" y="225287"/>
            <a:ext cx="8918714" cy="74212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t"/>
            <a:r>
              <a:rPr lang="zh-TW" altLang="en-US" b="1" dirty="0"/>
              <a:t>參考資料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F996AD3-308F-4A0F-BA92-EF89743DEE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BF77B3-1844-40AC-8917-40EE176F841B}" type="slidenum">
              <a:rPr lang="zh-TW" altLang="en-US" smtClean="0"/>
              <a:t>36</a:t>
            </a:fld>
            <a:endParaRPr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12D1FE0A-52B1-4772-8AF2-92E9BBDFD632}"/>
              </a:ext>
            </a:extLst>
          </p:cNvPr>
          <p:cNvSpPr txBox="1"/>
          <p:nvPr/>
        </p:nvSpPr>
        <p:spPr>
          <a:xfrm>
            <a:off x="1162975" y="967408"/>
            <a:ext cx="1004950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zh-TW" altLang="en-US" sz="2400" dirty="0">
                <a:hlinkClick r:id="rId2"/>
              </a:rPr>
              <a:t>無線接收模組</a:t>
            </a:r>
            <a:r>
              <a:rPr lang="en-US" altLang="zh-TW" sz="2400" dirty="0">
                <a:hlinkClick r:id="rId2"/>
              </a:rPr>
              <a:t>:</a:t>
            </a:r>
            <a:r>
              <a:rPr lang="zh-TW" altLang="en-US" sz="2400" dirty="0">
                <a:hlinkClick r:id="rId2"/>
              </a:rPr>
              <a:t>超再生接收模組</a:t>
            </a:r>
            <a:r>
              <a:rPr lang="en-US" altLang="zh-TW" sz="2400" dirty="0">
                <a:hlinkClick r:id="rId2"/>
              </a:rPr>
              <a:t>,</a:t>
            </a:r>
            <a:r>
              <a:rPr lang="zh-TW" altLang="en-US" sz="2400" dirty="0">
                <a:hlinkClick r:id="rId2"/>
              </a:rPr>
              <a:t>超外差接收模組</a:t>
            </a:r>
            <a:r>
              <a:rPr lang="en-US" altLang="zh-TW" sz="2400" dirty="0">
                <a:hlinkClick r:id="rId2"/>
              </a:rPr>
              <a:t>,</a:t>
            </a:r>
            <a:r>
              <a:rPr lang="zh-TW" altLang="en-US" sz="2400" dirty="0">
                <a:hlinkClick r:id="rId2"/>
              </a:rPr>
              <a:t>超外差接收頭</a:t>
            </a:r>
            <a:r>
              <a:rPr lang="en-US" altLang="zh-TW" sz="2400" dirty="0">
                <a:hlinkClick r:id="rId2"/>
              </a:rPr>
              <a:t>,</a:t>
            </a:r>
            <a:r>
              <a:rPr lang="zh-TW" altLang="en-US" sz="2400" dirty="0">
                <a:hlinkClick r:id="rId2"/>
              </a:rPr>
              <a:t>超外差接收板</a:t>
            </a:r>
            <a:r>
              <a:rPr lang="en-US" altLang="zh-TW" sz="2400" dirty="0">
                <a:hlinkClick r:id="rId2"/>
              </a:rPr>
              <a:t>,</a:t>
            </a:r>
            <a:r>
              <a:rPr lang="zh-TW" altLang="en-US" sz="2400" dirty="0">
                <a:hlinkClick r:id="rId2"/>
              </a:rPr>
              <a:t>開發注意</a:t>
            </a:r>
            <a:r>
              <a:rPr lang="en-US" altLang="zh-TW" sz="2400" dirty="0">
                <a:hlinkClick r:id="rId2"/>
              </a:rPr>
              <a:t>_</a:t>
            </a:r>
            <a:r>
              <a:rPr lang="zh-TW" altLang="en-US" sz="2400" dirty="0">
                <a:hlinkClick r:id="rId2"/>
              </a:rPr>
              <a:t>中文百科全書 </a:t>
            </a:r>
            <a:r>
              <a:rPr lang="en-US" altLang="zh-TW" sz="2400" dirty="0">
                <a:hlinkClick r:id="rId2"/>
              </a:rPr>
              <a:t>(newton.com.tw)</a:t>
            </a:r>
            <a:endParaRPr lang="en-US" altLang="zh-TW" sz="2400" dirty="0"/>
          </a:p>
          <a:p>
            <a:pPr marL="342900" indent="-342900">
              <a:buFont typeface="+mj-lt"/>
              <a:buAutoNum type="arabicPeriod"/>
            </a:pPr>
            <a:r>
              <a:rPr lang="zh-TW" altLang="en-US" sz="2400" dirty="0">
                <a:hlinkClick r:id="rId3"/>
              </a:rPr>
              <a:t>超再生接收機</a:t>
            </a:r>
            <a:r>
              <a:rPr lang="en-US" altLang="zh-TW" sz="2400" dirty="0">
                <a:hlinkClick r:id="rId3"/>
              </a:rPr>
              <a:t>:</a:t>
            </a:r>
            <a:r>
              <a:rPr lang="zh-TW" altLang="en-US" sz="2400" dirty="0">
                <a:hlinkClick r:id="rId3"/>
              </a:rPr>
              <a:t>基本介紹</a:t>
            </a:r>
            <a:r>
              <a:rPr lang="en-US" altLang="zh-TW" sz="2400" dirty="0">
                <a:hlinkClick r:id="rId3"/>
              </a:rPr>
              <a:t>,</a:t>
            </a:r>
            <a:r>
              <a:rPr lang="zh-TW" altLang="en-US" sz="2400" dirty="0">
                <a:hlinkClick r:id="rId3"/>
              </a:rPr>
              <a:t>特點</a:t>
            </a:r>
            <a:r>
              <a:rPr lang="en-US" altLang="zh-TW" sz="2400" dirty="0">
                <a:hlinkClick r:id="rId3"/>
              </a:rPr>
              <a:t>,</a:t>
            </a:r>
            <a:r>
              <a:rPr lang="zh-TW" altLang="en-US" sz="2400" dirty="0">
                <a:hlinkClick r:id="rId3"/>
              </a:rPr>
              <a:t>間歇振盪</a:t>
            </a:r>
            <a:r>
              <a:rPr lang="en-US" altLang="zh-TW" sz="2400" dirty="0">
                <a:hlinkClick r:id="rId3"/>
              </a:rPr>
              <a:t>,</a:t>
            </a:r>
            <a:r>
              <a:rPr lang="zh-TW" altLang="en-US" sz="2400" dirty="0">
                <a:hlinkClick r:id="rId3"/>
              </a:rPr>
              <a:t>套用範圍</a:t>
            </a:r>
            <a:r>
              <a:rPr lang="en-US" altLang="zh-TW" sz="2400" dirty="0">
                <a:hlinkClick r:id="rId3"/>
              </a:rPr>
              <a:t>,</a:t>
            </a:r>
            <a:r>
              <a:rPr lang="zh-TW" altLang="en-US" sz="2400" dirty="0">
                <a:hlinkClick r:id="rId3"/>
              </a:rPr>
              <a:t>使用說明</a:t>
            </a:r>
            <a:r>
              <a:rPr lang="en-US" altLang="zh-TW" sz="2400" dirty="0">
                <a:hlinkClick r:id="rId3"/>
              </a:rPr>
              <a:t>,_</a:t>
            </a:r>
            <a:r>
              <a:rPr lang="zh-TW" altLang="en-US" sz="2400" dirty="0">
                <a:hlinkClick r:id="rId3"/>
              </a:rPr>
              <a:t>中文百科全書 </a:t>
            </a:r>
            <a:r>
              <a:rPr lang="en-US" altLang="zh-TW" sz="2400" dirty="0">
                <a:hlinkClick r:id="rId3"/>
              </a:rPr>
              <a:t>(newton.com.tw)</a:t>
            </a:r>
            <a:endParaRPr lang="en-US" altLang="zh-TW" sz="2400" dirty="0"/>
          </a:p>
          <a:p>
            <a:pPr marL="342900" indent="-342900">
              <a:buFont typeface="+mj-lt"/>
              <a:buAutoNum type="arabicPeriod"/>
            </a:pPr>
            <a:r>
              <a:rPr lang="en-US" altLang="zh-TW" sz="2400" dirty="0">
                <a:hlinkClick r:id="rId4"/>
              </a:rPr>
              <a:t>LC</a:t>
            </a:r>
            <a:r>
              <a:rPr lang="zh-TW" altLang="en-US" sz="2400" dirty="0">
                <a:hlinkClick r:id="rId4"/>
              </a:rPr>
              <a:t>振盪電路</a:t>
            </a:r>
            <a:r>
              <a:rPr lang="en-US" altLang="zh-TW" sz="2400" dirty="0">
                <a:hlinkClick r:id="rId4"/>
              </a:rPr>
              <a:t>:</a:t>
            </a:r>
            <a:r>
              <a:rPr lang="zh-TW" altLang="en-US" sz="2400" dirty="0">
                <a:hlinkClick r:id="rId4"/>
              </a:rPr>
              <a:t>簡介</a:t>
            </a:r>
            <a:r>
              <a:rPr lang="en-US" altLang="zh-TW" sz="2400" dirty="0">
                <a:hlinkClick r:id="rId4"/>
              </a:rPr>
              <a:t>,</a:t>
            </a:r>
            <a:r>
              <a:rPr lang="zh-TW" altLang="en-US" sz="2400" dirty="0">
                <a:hlinkClick r:id="rId4"/>
              </a:rPr>
              <a:t>術語</a:t>
            </a:r>
            <a:r>
              <a:rPr lang="en-US" altLang="zh-TW" sz="2400" dirty="0">
                <a:hlinkClick r:id="rId4"/>
              </a:rPr>
              <a:t>,</a:t>
            </a:r>
            <a:r>
              <a:rPr lang="zh-TW" altLang="en-US" sz="2400" dirty="0">
                <a:hlinkClick r:id="rId4"/>
              </a:rPr>
              <a:t>時域解</a:t>
            </a:r>
            <a:r>
              <a:rPr lang="en-US" altLang="zh-TW" sz="2400" dirty="0">
                <a:hlinkClick r:id="rId4"/>
              </a:rPr>
              <a:t>,</a:t>
            </a:r>
            <a:r>
              <a:rPr lang="zh-TW" altLang="en-US" sz="2400" dirty="0">
                <a:hlinkClick r:id="rId4"/>
              </a:rPr>
              <a:t>基爾霍夫定律</a:t>
            </a:r>
            <a:r>
              <a:rPr lang="en-US" altLang="zh-TW" sz="2400" dirty="0">
                <a:hlinkClick r:id="rId4"/>
              </a:rPr>
              <a:t>,</a:t>
            </a:r>
            <a:r>
              <a:rPr lang="zh-TW" altLang="en-US" sz="2400" dirty="0">
                <a:hlinkClick r:id="rId4"/>
              </a:rPr>
              <a:t>微分方程</a:t>
            </a:r>
            <a:r>
              <a:rPr lang="en-US" altLang="zh-TW" sz="2400" dirty="0">
                <a:hlinkClick r:id="rId4"/>
              </a:rPr>
              <a:t>,</a:t>
            </a:r>
            <a:r>
              <a:rPr lang="zh-TW" altLang="en-US" sz="2400" dirty="0">
                <a:hlinkClick r:id="rId4"/>
              </a:rPr>
              <a:t>相關條目</a:t>
            </a:r>
            <a:r>
              <a:rPr lang="en-US" altLang="zh-TW" sz="2400" dirty="0">
                <a:hlinkClick r:id="rId4"/>
              </a:rPr>
              <a:t>,_</a:t>
            </a:r>
            <a:r>
              <a:rPr lang="zh-TW" altLang="en-US" sz="2400" dirty="0">
                <a:hlinkClick r:id="rId4"/>
              </a:rPr>
              <a:t>中文百科全書 </a:t>
            </a:r>
            <a:r>
              <a:rPr lang="en-US" altLang="zh-TW" sz="2400" dirty="0">
                <a:hlinkClick r:id="rId4"/>
              </a:rPr>
              <a:t>(newton.com.tw)</a:t>
            </a:r>
            <a:endParaRPr lang="en-US" altLang="zh-TW" sz="2400" dirty="0"/>
          </a:p>
          <a:p>
            <a:pPr marL="342900" indent="-342900">
              <a:buFont typeface="+mj-lt"/>
              <a:buAutoNum type="arabicPeriod"/>
            </a:pPr>
            <a:r>
              <a:rPr lang="zh-TW" altLang="en-US" sz="2400" dirty="0">
                <a:hlinkClick r:id="rId5"/>
              </a:rPr>
              <a:t>幅移鍵控 </a:t>
            </a:r>
            <a:r>
              <a:rPr lang="en-US" altLang="zh-TW" sz="2400" dirty="0">
                <a:hlinkClick r:id="rId5"/>
              </a:rPr>
              <a:t>- </a:t>
            </a:r>
            <a:r>
              <a:rPr lang="zh-TW" altLang="en-US" sz="2400" dirty="0">
                <a:hlinkClick r:id="rId5"/>
              </a:rPr>
              <a:t>維基百科，自由的百科全書 </a:t>
            </a:r>
            <a:r>
              <a:rPr lang="en-US" altLang="zh-TW" sz="2400" dirty="0">
                <a:hlinkClick r:id="rId5"/>
              </a:rPr>
              <a:t>(wikipedia.org)</a:t>
            </a:r>
            <a:endParaRPr lang="en-US" altLang="zh-TW" sz="2400" dirty="0"/>
          </a:p>
          <a:p>
            <a:pPr marL="342900" indent="-342900">
              <a:buFont typeface="+mj-lt"/>
              <a:buAutoNum type="arabicPeriod"/>
            </a:pPr>
            <a:r>
              <a:rPr lang="en-US" altLang="zh-TW" sz="2400" dirty="0">
                <a:hlinkClick r:id="rId6"/>
              </a:rPr>
              <a:t>RF wireless receiver module &amp; transmitter module 433MHZ DC5V (radiolux.com.ua)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5376006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6E1A0B8-CF48-463C-AA2E-9C3041D82527}"/>
              </a:ext>
            </a:extLst>
          </p:cNvPr>
          <p:cNvSpPr txBox="1">
            <a:spLocks/>
          </p:cNvSpPr>
          <p:nvPr/>
        </p:nvSpPr>
        <p:spPr>
          <a:xfrm>
            <a:off x="212034" y="225287"/>
            <a:ext cx="8918714" cy="74212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t"/>
            <a:r>
              <a:rPr lang="zh-TW" altLang="en-US" b="1" strike="sngStrike" dirty="0"/>
              <a:t>二、</a:t>
            </a:r>
            <a:r>
              <a:rPr lang="en-US" altLang="zh-TW" b="1" strike="sngStrike" dirty="0"/>
              <a:t>Breakdown 12/14</a:t>
            </a:r>
            <a:r>
              <a:rPr lang="zh-TW" altLang="en-US" b="1" strike="sngStrike" dirty="0"/>
              <a:t>版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F996AD3-308F-4A0F-BA92-EF89743DEE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BF77B3-1844-40AC-8917-40EE176F841B}" type="slidenum">
              <a:rPr lang="zh-TW" altLang="en-US" smtClean="0"/>
              <a:t>4</a:t>
            </a:fld>
            <a:endParaRPr lang="zh-TW" altLang="en-US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542F4435-73FE-4CC1-AD02-6D9FF84B91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7363" y="1023938"/>
            <a:ext cx="8677275" cy="4810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72066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6E1A0B8-CF48-463C-AA2E-9C3041D82527}"/>
              </a:ext>
            </a:extLst>
          </p:cNvPr>
          <p:cNvSpPr txBox="1">
            <a:spLocks/>
          </p:cNvSpPr>
          <p:nvPr/>
        </p:nvSpPr>
        <p:spPr>
          <a:xfrm>
            <a:off x="212034" y="225287"/>
            <a:ext cx="8918714" cy="74212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t"/>
            <a:r>
              <a:rPr lang="zh-TW" altLang="en-US" b="1" dirty="0"/>
              <a:t>二、</a:t>
            </a:r>
            <a:r>
              <a:rPr lang="en-US" altLang="zh-TW" b="1" dirty="0"/>
              <a:t>Breakdown</a:t>
            </a:r>
            <a:r>
              <a:rPr lang="zh-TW" altLang="en-US" b="1" dirty="0"/>
              <a:t> </a:t>
            </a:r>
            <a:r>
              <a:rPr lang="en-US" altLang="zh-TW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12/28</a:t>
            </a:r>
            <a:r>
              <a:rPr lang="zh-TW" altLang="en-US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更新</a:t>
            </a:r>
            <a:endParaRPr lang="zh-TW" altLang="en-US" b="1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F996AD3-308F-4A0F-BA92-EF89743DEE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BF77B3-1844-40AC-8917-40EE176F841B}" type="slidenum">
              <a:rPr lang="zh-TW" altLang="en-US" smtClean="0"/>
              <a:t>5</a:t>
            </a:fld>
            <a:endParaRPr lang="zh-TW" alt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8B647E3-D9AB-4E08-9ED2-D66675E39C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525" y="1647825"/>
            <a:ext cx="11410950" cy="3562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88104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F3E7BEE3-1640-4005-B806-4DBB2B8C32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BF77B3-1844-40AC-8917-40EE176F841B}" type="slidenum">
              <a:rPr lang="zh-TW" altLang="en-US" smtClean="0"/>
              <a:t>6</a:t>
            </a:fld>
            <a:endParaRPr lang="zh-TW" altLang="en-US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FF55FD76-1F87-4E8B-A052-07421D65A852}"/>
              </a:ext>
            </a:extLst>
          </p:cNvPr>
          <p:cNvSpPr txBox="1">
            <a:spLocks/>
          </p:cNvSpPr>
          <p:nvPr/>
        </p:nvSpPr>
        <p:spPr>
          <a:xfrm>
            <a:off x="111366" y="4381414"/>
            <a:ext cx="4041914" cy="74212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zh-TW" altLang="en-US" sz="36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6" name="標題 1">
            <a:extLst>
              <a:ext uri="{FF2B5EF4-FFF2-40B4-BE49-F238E27FC236}">
                <a16:creationId xmlns:a16="http://schemas.microsoft.com/office/drawing/2014/main" id="{FA59795D-8A3B-47A5-AA80-0E73A2B4D243}"/>
              </a:ext>
            </a:extLst>
          </p:cNvPr>
          <p:cNvSpPr txBox="1">
            <a:spLocks/>
          </p:cNvSpPr>
          <p:nvPr/>
        </p:nvSpPr>
        <p:spPr>
          <a:xfrm>
            <a:off x="-79777" y="162444"/>
            <a:ext cx="8918714" cy="74212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b="1" strike="sngStrike" dirty="0">
                <a:latin typeface="標楷體" panose="03000509000000000000" pitchFamily="65" charset="-120"/>
                <a:ea typeface="標楷體" panose="03000509000000000000" pitchFamily="65" charset="-120"/>
              </a:rPr>
              <a:t>三、系統流程圖 </a:t>
            </a:r>
            <a:r>
              <a:rPr lang="en-US" altLang="zh-TW" b="1" strike="sngStrike" dirty="0">
                <a:latin typeface="標楷體" panose="03000509000000000000" pitchFamily="65" charset="-120"/>
                <a:ea typeface="標楷體" panose="03000509000000000000" pitchFamily="65" charset="-120"/>
              </a:rPr>
              <a:t>12/21</a:t>
            </a:r>
            <a:r>
              <a:rPr lang="zh-TW" altLang="en-US" b="1" strike="sngStrike" dirty="0">
                <a:latin typeface="標楷體" panose="03000509000000000000" pitchFamily="65" charset="-120"/>
                <a:ea typeface="標楷體" panose="03000509000000000000" pitchFamily="65" charset="-120"/>
              </a:rPr>
              <a:t>版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B110BE2-E30F-46A2-BEB2-2BDBA60E9D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7833" y="-2074"/>
            <a:ext cx="7734650" cy="6461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3402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5554A67D-A525-4431-9564-F13867770C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1861" y="659233"/>
            <a:ext cx="7601806" cy="5539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F3E7BEE3-1640-4005-B806-4DBB2B8C32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BF77B3-1844-40AC-8917-40EE176F841B}" type="slidenum">
              <a:rPr lang="zh-TW" altLang="en-US" smtClean="0"/>
              <a:t>7</a:t>
            </a:fld>
            <a:endParaRPr lang="zh-TW" altLang="en-US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FF55FD76-1F87-4E8B-A052-07421D65A852}"/>
              </a:ext>
            </a:extLst>
          </p:cNvPr>
          <p:cNvSpPr txBox="1">
            <a:spLocks/>
          </p:cNvSpPr>
          <p:nvPr/>
        </p:nvSpPr>
        <p:spPr>
          <a:xfrm>
            <a:off x="111366" y="4381414"/>
            <a:ext cx="4041914" cy="74212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zh-TW" altLang="en-US" sz="36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6" name="標題 1">
            <a:extLst>
              <a:ext uri="{FF2B5EF4-FFF2-40B4-BE49-F238E27FC236}">
                <a16:creationId xmlns:a16="http://schemas.microsoft.com/office/drawing/2014/main" id="{FA59795D-8A3B-47A5-AA80-0E73A2B4D243}"/>
              </a:ext>
            </a:extLst>
          </p:cNvPr>
          <p:cNvSpPr txBox="1">
            <a:spLocks/>
          </p:cNvSpPr>
          <p:nvPr/>
        </p:nvSpPr>
        <p:spPr>
          <a:xfrm>
            <a:off x="212034" y="225287"/>
            <a:ext cx="8918714" cy="74212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b="1" dirty="0">
                <a:latin typeface="標楷體" panose="03000509000000000000" pitchFamily="65" charset="-120"/>
                <a:ea typeface="標楷體" panose="03000509000000000000" pitchFamily="65" charset="-120"/>
              </a:rPr>
              <a:t>三、系統流程圖 </a:t>
            </a:r>
            <a:r>
              <a:rPr lang="en-US" altLang="zh-TW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12/28</a:t>
            </a:r>
            <a:r>
              <a:rPr lang="zh-TW" altLang="en-US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更新</a:t>
            </a:r>
          </a:p>
        </p:txBody>
      </p:sp>
      <p:cxnSp>
        <p:nvCxnSpPr>
          <p:cNvPr id="5" name="直線單箭頭接點 4">
            <a:extLst>
              <a:ext uri="{FF2B5EF4-FFF2-40B4-BE49-F238E27FC236}">
                <a16:creationId xmlns:a16="http://schemas.microsoft.com/office/drawing/2014/main" id="{5F8BC4C7-BF42-4858-9E7A-DC8A9DB8DF13}"/>
              </a:ext>
            </a:extLst>
          </p:cNvPr>
          <p:cNvCxnSpPr>
            <a:cxnSpLocks/>
          </p:cNvCxnSpPr>
          <p:nvPr/>
        </p:nvCxnSpPr>
        <p:spPr>
          <a:xfrm>
            <a:off x="10214084" y="5215814"/>
            <a:ext cx="478172" cy="0"/>
          </a:xfrm>
          <a:prstGeom prst="straightConnector1">
            <a:avLst/>
          </a:prstGeom>
          <a:ln w="28575">
            <a:solidFill>
              <a:srgbClr val="B854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F336E19B-824D-48D8-AC1E-24A44DCC9668}"/>
              </a:ext>
            </a:extLst>
          </p:cNvPr>
          <p:cNvCxnSpPr>
            <a:cxnSpLocks/>
          </p:cNvCxnSpPr>
          <p:nvPr/>
        </p:nvCxnSpPr>
        <p:spPr>
          <a:xfrm>
            <a:off x="10199615" y="4898431"/>
            <a:ext cx="478172" cy="0"/>
          </a:xfrm>
          <a:prstGeom prst="straightConnector1">
            <a:avLst/>
          </a:prstGeom>
          <a:ln w="28575">
            <a:solidFill>
              <a:srgbClr val="6C8EB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F910D0BC-2083-49E3-8D98-36BBA466D405}"/>
              </a:ext>
            </a:extLst>
          </p:cNvPr>
          <p:cNvCxnSpPr>
            <a:cxnSpLocks/>
          </p:cNvCxnSpPr>
          <p:nvPr/>
        </p:nvCxnSpPr>
        <p:spPr>
          <a:xfrm>
            <a:off x="10214084" y="5529003"/>
            <a:ext cx="478172" cy="0"/>
          </a:xfrm>
          <a:prstGeom prst="straightConnector1">
            <a:avLst/>
          </a:prstGeom>
          <a:ln w="28575">
            <a:solidFill>
              <a:srgbClr val="D6B65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方塊 7">
            <a:extLst>
              <a:ext uri="{FF2B5EF4-FFF2-40B4-BE49-F238E27FC236}">
                <a16:creationId xmlns:a16="http://schemas.microsoft.com/office/drawing/2014/main" id="{D19DA1E2-8C52-4DF8-8FF0-05B0AF150C4B}"/>
              </a:ext>
            </a:extLst>
          </p:cNvPr>
          <p:cNvSpPr txBox="1"/>
          <p:nvPr/>
        </p:nvSpPr>
        <p:spPr>
          <a:xfrm>
            <a:off x="10692256" y="4744542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dirty="0"/>
              <a:t>接收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6BCBE211-DE1D-46B6-8B5B-8E14E9DD14C0}"/>
              </a:ext>
            </a:extLst>
          </p:cNvPr>
          <p:cNvSpPr txBox="1"/>
          <p:nvPr/>
        </p:nvSpPr>
        <p:spPr>
          <a:xfrm>
            <a:off x="10692256" y="5061925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dirty="0"/>
              <a:t>發射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ADEFCB35-ECA8-47B1-92AA-983113CE1704}"/>
              </a:ext>
            </a:extLst>
          </p:cNvPr>
          <p:cNvSpPr txBox="1"/>
          <p:nvPr/>
        </p:nvSpPr>
        <p:spPr>
          <a:xfrm>
            <a:off x="10687003" y="5379308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dirty="0"/>
              <a:t>驗證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97EC5955-A89A-4CA6-9600-FA4A9243F7BC}"/>
              </a:ext>
            </a:extLst>
          </p:cNvPr>
          <p:cNvSpPr/>
          <p:nvPr/>
        </p:nvSpPr>
        <p:spPr>
          <a:xfrm>
            <a:off x="10050011" y="4655890"/>
            <a:ext cx="1312025" cy="11828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648611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F3E7BEE3-1640-4005-B806-4DBB2B8C32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BF77B3-1844-40AC-8917-40EE176F841B}" type="slidenum">
              <a:rPr lang="zh-TW" altLang="en-US" smtClean="0"/>
              <a:t>8</a:t>
            </a:fld>
            <a:endParaRPr lang="zh-TW" altLang="en-US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FF55FD76-1F87-4E8B-A052-07421D65A852}"/>
              </a:ext>
            </a:extLst>
          </p:cNvPr>
          <p:cNvSpPr txBox="1">
            <a:spLocks/>
          </p:cNvSpPr>
          <p:nvPr/>
        </p:nvSpPr>
        <p:spPr>
          <a:xfrm>
            <a:off x="111366" y="4381414"/>
            <a:ext cx="4041914" cy="74212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zh-TW" altLang="en-US" sz="36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6" name="標題 1">
            <a:extLst>
              <a:ext uri="{FF2B5EF4-FFF2-40B4-BE49-F238E27FC236}">
                <a16:creationId xmlns:a16="http://schemas.microsoft.com/office/drawing/2014/main" id="{FA59795D-8A3B-47A5-AA80-0E73A2B4D243}"/>
              </a:ext>
            </a:extLst>
          </p:cNvPr>
          <p:cNvSpPr txBox="1">
            <a:spLocks/>
          </p:cNvSpPr>
          <p:nvPr/>
        </p:nvSpPr>
        <p:spPr>
          <a:xfrm>
            <a:off x="212034" y="225287"/>
            <a:ext cx="8918714" cy="74212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b="1" strike="sngStrike" dirty="0">
                <a:latin typeface="標楷體" panose="03000509000000000000" pitchFamily="65" charset="-120"/>
                <a:ea typeface="標楷體" panose="03000509000000000000" pitchFamily="65" charset="-120"/>
              </a:rPr>
              <a:t>五、</a:t>
            </a:r>
            <a:r>
              <a:rPr lang="en-US" altLang="zh-TW" b="1" strike="sngStrike" dirty="0">
                <a:latin typeface="標楷體" panose="03000509000000000000" pitchFamily="65" charset="-120"/>
                <a:ea typeface="標楷體" panose="03000509000000000000" pitchFamily="65" charset="-120"/>
              </a:rPr>
              <a:t>MSC</a:t>
            </a:r>
            <a:r>
              <a:rPr lang="zh-TW" altLang="en-US" b="1" strike="sngStrike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b="1" strike="sngStrike" dirty="0">
                <a:latin typeface="標楷體" panose="03000509000000000000" pitchFamily="65" charset="-120"/>
                <a:ea typeface="標楷體" panose="03000509000000000000" pitchFamily="65" charset="-120"/>
              </a:rPr>
              <a:t>2023/12/21</a:t>
            </a:r>
            <a:r>
              <a:rPr lang="zh-TW" altLang="en-US" b="1" strike="sngStrike" dirty="0">
                <a:latin typeface="標楷體" panose="03000509000000000000" pitchFamily="65" charset="-120"/>
                <a:ea typeface="標楷體" panose="03000509000000000000" pitchFamily="65" charset="-120"/>
              </a:rPr>
              <a:t>版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1B87AEE-C2FE-4C36-9A08-513659BBDC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3441" y="967408"/>
            <a:ext cx="9789042" cy="537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19580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F0AF52ED-D2CC-42CE-9807-0BC0EBE137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581" y="817177"/>
            <a:ext cx="9930838" cy="6007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F3E7BEE3-1640-4005-B806-4DBB2B8C32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BF77B3-1844-40AC-8917-40EE176F841B}" type="slidenum">
              <a:rPr lang="zh-TW" altLang="en-US" smtClean="0"/>
              <a:t>9</a:t>
            </a:fld>
            <a:endParaRPr lang="zh-TW" altLang="en-US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FF55FD76-1F87-4E8B-A052-07421D65A852}"/>
              </a:ext>
            </a:extLst>
          </p:cNvPr>
          <p:cNvSpPr txBox="1">
            <a:spLocks/>
          </p:cNvSpPr>
          <p:nvPr/>
        </p:nvSpPr>
        <p:spPr>
          <a:xfrm>
            <a:off x="111366" y="4381414"/>
            <a:ext cx="4041914" cy="74212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zh-TW" altLang="en-US" sz="36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6" name="標題 1">
            <a:extLst>
              <a:ext uri="{FF2B5EF4-FFF2-40B4-BE49-F238E27FC236}">
                <a16:creationId xmlns:a16="http://schemas.microsoft.com/office/drawing/2014/main" id="{FA59795D-8A3B-47A5-AA80-0E73A2B4D243}"/>
              </a:ext>
            </a:extLst>
          </p:cNvPr>
          <p:cNvSpPr txBox="1">
            <a:spLocks/>
          </p:cNvSpPr>
          <p:nvPr/>
        </p:nvSpPr>
        <p:spPr>
          <a:xfrm>
            <a:off x="212034" y="225287"/>
            <a:ext cx="8918714" cy="74212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b="1" dirty="0">
                <a:latin typeface="標楷體" panose="03000509000000000000" pitchFamily="65" charset="-120"/>
                <a:ea typeface="標楷體" panose="03000509000000000000" pitchFamily="65" charset="-120"/>
              </a:rPr>
              <a:t>五、</a:t>
            </a:r>
            <a:r>
              <a:rPr lang="en-US" altLang="zh-TW" b="1" dirty="0">
                <a:latin typeface="標楷體" panose="03000509000000000000" pitchFamily="65" charset="-120"/>
                <a:ea typeface="標楷體" panose="03000509000000000000" pitchFamily="65" charset="-120"/>
              </a:rPr>
              <a:t>MSC </a:t>
            </a:r>
            <a:r>
              <a:rPr lang="en-US" altLang="zh-TW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20240105</a:t>
            </a:r>
            <a:r>
              <a:rPr lang="zh-TW" altLang="en-US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更新</a:t>
            </a:r>
          </a:p>
        </p:txBody>
      </p:sp>
    </p:spTree>
    <p:extLst>
      <p:ext uri="{BB962C8B-B14F-4D97-AF65-F5344CB8AC3E}">
        <p14:creationId xmlns:p14="http://schemas.microsoft.com/office/powerpoint/2010/main" val="3532135544"/>
      </p:ext>
    </p:extLst>
  </p:cSld>
  <p:clrMapOvr>
    <a:masterClrMapping/>
  </p:clrMapOvr>
</p:sld>
</file>

<file path=ppt/theme/theme1.xml><?xml version="1.0" encoding="utf-8"?>
<a:theme xmlns:a="http://schemas.openxmlformats.org/drawingml/2006/main" name="回顧">
  <a:themeElements>
    <a:clrScheme name="回顧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自訂 3">
      <a:majorFont>
        <a:latin typeface="Times New Roman"/>
        <a:ea typeface="標楷體"/>
        <a:cs typeface=""/>
      </a:majorFont>
      <a:minorFont>
        <a:latin typeface="Times New Roman"/>
        <a:ea typeface="標楷體"/>
        <a:cs typeface=""/>
      </a:minorFont>
    </a:fontScheme>
    <a:fmtScheme name="回顧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4e3d8c28-5cff-4c4b-97ab-da9fb36629ee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文件" ma:contentTypeID="0x010100F51628438D1A824A85CF65AB2E666255" ma:contentTypeVersion="12" ma:contentTypeDescription="建立新的文件。" ma:contentTypeScope="" ma:versionID="886defb80d23494aa08c7a0598bbbfde">
  <xsd:schema xmlns:xsd="http://www.w3.org/2001/XMLSchema" xmlns:xs="http://www.w3.org/2001/XMLSchema" xmlns:p="http://schemas.microsoft.com/office/2006/metadata/properties" xmlns:ns3="4e3d8c28-5cff-4c4b-97ab-da9fb36629ee" targetNamespace="http://schemas.microsoft.com/office/2006/metadata/properties" ma:root="true" ma:fieldsID="11eb4c1c9c05da7746d9ac18035960b5" ns3:_="">
    <xsd:import namespace="4e3d8c28-5cff-4c4b-97ab-da9fb36629ee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MediaServiceDateTaken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_activity" minOccurs="0"/>
                <xsd:element ref="ns3:MediaServiceSystemTags" minOccurs="0"/>
                <xsd:element ref="ns3:MediaServiceOCR" minOccurs="0"/>
                <xsd:element ref="ns3:MediaLengthInSeconds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e3d8c28-5cff-4c4b-97ab-da9fb36629e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_activity" ma:index="15" nillable="true" ma:displayName="_activity" ma:hidden="true" ma:internalName="_activity">
      <xsd:simpleType>
        <xsd:restriction base="dms:Note"/>
      </xsd:simpleType>
    </xsd:element>
    <xsd:element name="MediaServiceSystemTags" ma:index="16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19" nillable="true" ma:displayName="Location" ma:indexed="true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內容類型"/>
        <xsd:element ref="dc:title" minOccurs="0" maxOccurs="1" ma:index="4" ma:displayName="標題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68A435A-2F9F-4FCF-9487-8704A625B1DF}">
  <ds:schemaRefs>
    <ds:schemaRef ds:uri="4e3d8c28-5cff-4c4b-97ab-da9fb36629ee"/>
    <ds:schemaRef ds:uri="http://schemas.microsoft.com/office/infopath/2007/PartnerControls"/>
    <ds:schemaRef ds:uri="http://schemas.microsoft.com/office/2006/documentManagement/types"/>
    <ds:schemaRef ds:uri="http://www.w3.org/XML/1998/namespace"/>
    <ds:schemaRef ds:uri="http://schemas.openxmlformats.org/package/2006/metadata/core-properties"/>
    <ds:schemaRef ds:uri="http://purl.org/dc/elements/1.1/"/>
    <ds:schemaRef ds:uri="http://purl.org/dc/dcmitype/"/>
    <ds:schemaRef ds:uri="http://schemas.microsoft.com/office/2006/metadata/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A6C2120B-FF83-40AB-9D02-C68EBA55387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02BD52E-2F6F-4F15-B7D6-CAB071C9780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e3d8c28-5cff-4c4b-97ab-da9fb36629e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20983</TotalTime>
  <Words>1143</Words>
  <Application>Microsoft Office PowerPoint</Application>
  <PresentationFormat>寬螢幕</PresentationFormat>
  <Paragraphs>233</Paragraphs>
  <Slides>36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36</vt:i4>
      </vt:variant>
    </vt:vector>
  </HeadingPairs>
  <TitlesOfParts>
    <vt:vector size="41" baseType="lpstr">
      <vt:lpstr>新細明體</vt:lpstr>
      <vt:lpstr>標楷體</vt:lpstr>
      <vt:lpstr>Calibri</vt:lpstr>
      <vt:lpstr>Times New Roman</vt:lpstr>
      <vt:lpstr>回顧</vt:lpstr>
      <vt:lpstr>系統晶片設計實習 Final Project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系統晶片設計實習 HW3</dc:title>
  <dc:creator>田沛鑫</dc:creator>
  <cp:lastModifiedBy>田沛鑫</cp:lastModifiedBy>
  <cp:revision>113</cp:revision>
  <dcterms:created xsi:type="dcterms:W3CDTF">2023-11-10T10:22:41Z</dcterms:created>
  <dcterms:modified xsi:type="dcterms:W3CDTF">2024-01-11T05:28:01Z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0x010100F51628438D1A824A85CF65AB2E666255</vt:lpwstr>
  </property>
</Properties>
</file>